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18"/>
  </p:notesMasterIdLst>
  <p:handoutMasterIdLst>
    <p:handoutMasterId r:id="rId19"/>
  </p:handoutMasterIdLst>
  <p:sldIdLst>
    <p:sldId id="359" r:id="rId5"/>
    <p:sldId id="358" r:id="rId6"/>
    <p:sldId id="375" r:id="rId7"/>
    <p:sldId id="360" r:id="rId8"/>
    <p:sldId id="377" r:id="rId9"/>
    <p:sldId id="378" r:id="rId10"/>
    <p:sldId id="380" r:id="rId11"/>
    <p:sldId id="381" r:id="rId12"/>
    <p:sldId id="382" r:id="rId13"/>
    <p:sldId id="362" r:id="rId14"/>
    <p:sldId id="363" r:id="rId15"/>
    <p:sldId id="379" r:id="rId16"/>
    <p:sldId id="35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41961" autoAdjust="0"/>
  </p:normalViewPr>
  <p:slideViewPr>
    <p:cSldViewPr snapToGrid="0">
      <p:cViewPr varScale="1">
        <p:scale>
          <a:sx n="34" d="100"/>
          <a:sy n="34" d="100"/>
        </p:scale>
        <p:origin x="2578" y="53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outlineViewPr>
    <p:cViewPr>
      <p:scale>
        <a:sx n="33" d="100"/>
        <a:sy n="33" d="100"/>
      </p:scale>
      <p:origin x="0" y="-27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Analytics%20learning\Projects\Forage%20Projetcs\Accenture%20-Data%20Analytics%20&amp;%20Visualization\Task%202%20-Data%20Cleaning%20&amp;%20Modeling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Analytics%20learning\Projects\Forage%20Projetcs\Accenture%20-Data%20Analytics%20&amp;%20Visualization\Task%202%20-Data%20Cleaning%20&amp;%20Modeling\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5 Categories by Aggregate "popularity"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Score</c:v>
                </c:pt>
              </c:strCache>
            </c:strRef>
          </c:tx>
          <c:spPr>
            <a:pattFill prst="ltUpDiag">
              <a:fgClr>
                <a:schemeClr val="accent6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68624</c:v>
                </c:pt>
                <c:pt idx="1">
                  <c:v>65405</c:v>
                </c:pt>
                <c:pt idx="2">
                  <c:v>63138</c:v>
                </c:pt>
                <c:pt idx="3">
                  <c:v>63035</c:v>
                </c:pt>
                <c:pt idx="4">
                  <c:v>61598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E8-4835-90FE-E2D7272F2B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26138048"/>
        <c:axId val="26125088"/>
      </c:barChart>
      <c:catAx>
        <c:axId val="26138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25088"/>
        <c:crosses val="autoZero"/>
        <c:auto val="1"/>
        <c:lblAlgn val="ctr"/>
        <c:lblOffset val="100"/>
        <c:noMultiLvlLbl val="0"/>
      </c:catAx>
      <c:valAx>
        <c:axId val="26125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Aggregate "Popularity"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13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Popularity percentage of 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5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5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DB-44AC-AADE-100C022630F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DB-44AC-AADE-100C022630F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5DB-44AC-AADE-100C022630F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5DB-44AC-AADE-100C022630F9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tint val="5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5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5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5DB-44AC-AADE-100C022630F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0.21325046612802984</c:v>
                </c:pt>
                <c:pt idx="1">
                  <c:v>0.20324735860783094</c:v>
                </c:pt>
                <c:pt idx="2">
                  <c:v>0.19620261031696706</c:v>
                </c:pt>
                <c:pt idx="3">
                  <c:v>0.19588253573648229</c:v>
                </c:pt>
                <c:pt idx="4">
                  <c:v>0.19141702921068987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5DB-44AC-AADE-100C022630F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solidFill>
            <a:schemeClr val="tx1">
              <a:alpha val="97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8421B4-A2BD-A522-BFCD-E8AB712418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24C15-1A75-9325-4716-26803AF1F6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D80C3-1FCD-4763-815E-0B8FB7B279CA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E2BD0-82C0-B0B2-2364-10AFAD2853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2998B-4857-CCC8-4C10-D8836F5B6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BC254-1969-4778-ADCE-6BAB9E9E83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8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402C2-41B9-7243-86C1-C8C6FC907120}" type="datetimeFigureOut">
              <a:rPr lang="en-US" smtClean="0"/>
              <a:t>7/23/2024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49098-A5DD-8745-9BDA-7818ECA228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bhuiyan2@pride.Hofstra.edu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Welcome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We're excited to share our in-depth analysis,   </a:t>
            </a:r>
          </a:p>
          <a:p>
            <a:r>
              <a:rPr lang="en-US" dirty="0"/>
              <a:t>&amp; revealing the top five content categories on Social Buzz.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I’m Jahid B, and today, we'll walk through the fascinating insights, </a:t>
            </a:r>
          </a:p>
          <a:p>
            <a:r>
              <a:rPr lang="en-US" dirty="0"/>
              <a:t>we have gathered from this,  rapidly growing social media platform.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7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Lets see which content get the most popularity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This pie chart shows - </a:t>
            </a:r>
          </a:p>
          <a:p>
            <a:pPr lvl="0"/>
            <a:r>
              <a:rPr lang="en-US" dirty="0"/>
              <a:t>Animals (21.3%), </a:t>
            </a:r>
          </a:p>
          <a:p>
            <a:pPr lvl="0"/>
            <a:r>
              <a:rPr lang="en-US" dirty="0"/>
              <a:t>Science (20.3%), </a:t>
            </a:r>
          </a:p>
          <a:p>
            <a:pPr lvl="0"/>
            <a:r>
              <a:rPr lang="en-US" dirty="0"/>
              <a:t>Technology (19.6%), </a:t>
            </a:r>
          </a:p>
          <a:p>
            <a:pPr lvl="0"/>
            <a:r>
              <a:rPr lang="en-US" dirty="0"/>
              <a:t>Healthy Eating (19.6%), and Food (19.1%).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66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our summery we must conclude- our insights- That stands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4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63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attention &amp; joining us today - </a:t>
            </a:r>
          </a:p>
          <a:p>
            <a:r>
              <a:rPr lang="en-US" dirty="0"/>
              <a:t>We welcome any questions you have regarding our analysis and findings</a:t>
            </a:r>
          </a:p>
          <a:p>
            <a:endParaRPr lang="en-US" dirty="0"/>
          </a:p>
          <a:p>
            <a:r>
              <a:rPr lang="en-US" dirty="0"/>
              <a:t>We look forward to helping Social Buzz to continue its growth and success.</a:t>
            </a:r>
          </a:p>
          <a:p>
            <a:endParaRPr lang="en-US" dirty="0"/>
          </a:p>
          <a:p>
            <a:r>
              <a:rPr lang="en-US" dirty="0"/>
              <a:t>For further inquiries or detailed reports, </a:t>
            </a:r>
          </a:p>
          <a:p>
            <a:r>
              <a:rPr lang="en-US" dirty="0"/>
              <a:t>please contact us at </a:t>
            </a:r>
            <a:r>
              <a:rPr lang="en-US" dirty="0">
                <a:hlinkClick r:id="rId3"/>
              </a:rPr>
              <a:t>mbhuiyan2@pride.Hofstra.edu</a:t>
            </a:r>
            <a:r>
              <a:rPr lang="en-US" dirty="0"/>
              <a:t> </a:t>
            </a:r>
          </a:p>
          <a:p>
            <a:r>
              <a:rPr lang="en-US" dirty="0"/>
              <a:t> Have a great day!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9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Let’s get into our Today's Agenda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Today's discussion will begin with: 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An Initial project recap 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 Then - The problem we're addressing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Introduction to our analytics team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Our analysis process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The key insights we uncovered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Finally, we'll wrap up with a summary of our findings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Let's dive right 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1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 Our Project Recap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As the fastest-growing unicorn in technology, Social Buzz needed to achieve quick worldwide adoption.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To support this, Accenture carried out a three-month proof of concept, centered on three primary tasks :</a:t>
            </a:r>
          </a:p>
          <a:p>
            <a:pPr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An audit of their big data practices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Recommendations for a successful IPO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An analysis to identify the top five content categories,  with the largest aggregate popularity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7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Let’s move onto the  concern we're dealing with today-</a:t>
            </a:r>
          </a:p>
          <a:p>
            <a:pPr lvl="0"/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 problem we are addressing today ,stems from the massive amount of data, generated by Social Buzz, which creates over 0.1 million posts daily,  &amp;  resulting in an annual of total  3.65 million pieces of content.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 challenge was to exploit this huge volume of data to identify the most popular content categories.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8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 Before we go any further –Lets  Introduce our Analytics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9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Our analytics team consisted of: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Me, Jahid B. Data Analyst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Marcus </a:t>
            </a:r>
            <a:r>
              <a:rPr lang="en-US" dirty="0" err="1"/>
              <a:t>Rompton</a:t>
            </a:r>
            <a:r>
              <a:rPr lang="en-US" dirty="0"/>
              <a:t>, Senior Principal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Andrew Fleming, Chief Technical Architect</a:t>
            </a:r>
          </a:p>
          <a:p>
            <a:pPr algn="l"/>
            <a:endParaRPr lang="en-US" dirty="0"/>
          </a:p>
          <a:p>
            <a:r>
              <a:rPr lang="en-US" dirty="0"/>
              <a:t>&amp; This team brought together a wealth of experience, to tackle the complex data from Social Buzz.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4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In our Analytics  Process</a:t>
            </a:r>
          </a:p>
          <a:p>
            <a:pPr lvl="0"/>
            <a:endParaRPr lang="en-US" dirty="0"/>
          </a:p>
          <a:p>
            <a:pPr algn="l"/>
            <a:r>
              <a:rPr lang="en-US" dirty="0"/>
              <a:t>We followed a structured process to ensure thorough analysis:</a:t>
            </a:r>
          </a:p>
          <a:p>
            <a:pPr algn="l"/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Data Understanding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Data Analysis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Data Modeling</a:t>
            </a:r>
          </a:p>
          <a:p>
            <a:pPr algn="l">
              <a:buFont typeface="+mj-lt"/>
              <a:buAutoNum type="arabicPeriod"/>
            </a:pPr>
            <a:r>
              <a:rPr lang="en-US" dirty="0"/>
              <a:t>&amp; at last Uncovering Insights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Each step was crucial in refining our data and extracting meaningful insights.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039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Analytics Insights- </a:t>
            </a:r>
            <a:br>
              <a:rPr lang="en-US" dirty="0"/>
            </a:br>
            <a:r>
              <a:rPr lang="en-US" dirty="0"/>
              <a:t>Moving forward to the insights. Our analysis has revealed the top five content categories on Social Buzz, which are:</a:t>
            </a:r>
          </a:p>
          <a:p>
            <a:pPr algn="l"/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Animal &amp; Science: Reflecting a strong preference for real-life and factual content.</a:t>
            </a:r>
          </a:p>
          <a:p>
            <a:pPr algn="l">
              <a:buFont typeface="+mj-lt"/>
              <a:buAutoNum type="arabicPeriod"/>
            </a:pP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Healthy Eating: Food-related content, especially healthy eating ranks highly  indicating a significant interest in wellness and nutrition.</a:t>
            </a:r>
          </a:p>
          <a:p>
            <a:pPr algn="l">
              <a:buFont typeface="+mj-lt"/>
              <a:buAutoNum type="arabicPeriod"/>
            </a:pP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Technology &amp; Gadgets: Showcasing the latest in tech and innovations.</a:t>
            </a:r>
          </a:p>
          <a:p>
            <a:pPr algn="l">
              <a:buFont typeface="+mj-lt"/>
              <a:buAutoNum type="arabicPeriod"/>
            </a:pP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Travel &amp; Adventure: Capturing the imagination of users with stunning travel stories and tips.</a:t>
            </a:r>
          </a:p>
          <a:p>
            <a:pPr algn="l">
              <a:buFont typeface="+mj-lt"/>
              <a:buAutoNum type="arabicPeriod"/>
            </a:pPr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/>
              <a:t>Lifestyle &amp; Fashion: Highlighting trends and styles that engage a wide audience.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56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our analytics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449098-A5DD-8745-9BDA-7818ECA228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0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F68252-6AAE-15E4-6F71-F10D44D74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-2300" y="0"/>
            <a:ext cx="5587187" cy="6858001"/>
          </a:xfrm>
          <a:custGeom>
            <a:avLst/>
            <a:gdLst>
              <a:gd name="connsiteX0" fmla="*/ 0 w 5587187"/>
              <a:gd name="connsiteY0" fmla="*/ 0 h 6858001"/>
              <a:gd name="connsiteX1" fmla="*/ 3536634 w 5587187"/>
              <a:gd name="connsiteY1" fmla="*/ 0 h 6858001"/>
              <a:gd name="connsiteX2" fmla="*/ 3553381 w 5587187"/>
              <a:gd name="connsiteY2" fmla="*/ 8577 h 6858001"/>
              <a:gd name="connsiteX3" fmla="*/ 5587187 w 5587187"/>
              <a:gd name="connsiteY3" fmla="*/ 3425734 h 6858001"/>
              <a:gd name="connsiteX4" fmla="*/ 3553381 w 5587187"/>
              <a:gd name="connsiteY4" fmla="*/ 6842891 h 6858001"/>
              <a:gd name="connsiteX5" fmla="*/ 3523878 w 5587187"/>
              <a:gd name="connsiteY5" fmla="*/ 6858001 h 6858001"/>
              <a:gd name="connsiteX6" fmla="*/ 0 w 558718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7187" h="6858001">
                <a:moveTo>
                  <a:pt x="0" y="0"/>
                </a:moveTo>
                <a:lnTo>
                  <a:pt x="3536634" y="0"/>
                </a:lnTo>
                <a:lnTo>
                  <a:pt x="3553381" y="8577"/>
                </a:lnTo>
                <a:cubicBezTo>
                  <a:pt x="4764807" y="666664"/>
                  <a:pt x="5587187" y="1950160"/>
                  <a:pt x="5587187" y="3425734"/>
                </a:cubicBezTo>
                <a:cubicBezTo>
                  <a:pt x="5587187" y="4901308"/>
                  <a:pt x="4764807" y="6184805"/>
                  <a:pt x="3553381" y="6842891"/>
                </a:cubicBezTo>
                <a:lnTo>
                  <a:pt x="35238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704BB645-4549-00B9-9886-218C6D30A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11BC1A2-5FE4-73B2-A6E0-9142258D4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0556" y="1391609"/>
            <a:ext cx="5333999" cy="4074783"/>
          </a:xfrm>
          <a:noFill/>
        </p:spPr>
        <p:txBody>
          <a:bodyPr anchor="ctr"/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8F128E0-2BDE-AB24-7744-F3BEC6375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7" name="Freeform: Shape 8">
            <a:extLst>
              <a:ext uri="{FF2B5EF4-FFF2-40B4-BE49-F238E27FC236}">
                <a16:creationId xmlns:a16="http://schemas.microsoft.com/office/drawing/2014/main" id="{1E5395E4-0278-75C6-C63D-D1AD11672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9873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Cameo Placeholder 50">
            <a:extLst>
              <a:ext uri="{FF2B5EF4-FFF2-40B4-BE49-F238E27FC236}">
                <a16:creationId xmlns:a16="http://schemas.microsoft.com/office/drawing/2014/main" id="{D3FE4290-B972-2F08-DA4B-14ED7B5708BB}"/>
              </a:ext>
            </a:extLst>
          </p:cNvPr>
          <p:cNvSpPr>
            <a:spLocks noGrp="1" noChangeAspect="1"/>
          </p:cNvSpPr>
          <p:nvPr>
            <p:ph type="media" sz="quarter" idx="26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0" y="457200"/>
            <a:ext cx="4657342" cy="5943600"/>
          </a:xfrm>
          <a:custGeom>
            <a:avLst/>
            <a:gdLst>
              <a:gd name="connsiteX0" fmla="*/ 1685543 w 4657342"/>
              <a:gd name="connsiteY0" fmla="*/ 0 h 5943600"/>
              <a:gd name="connsiteX1" fmla="*/ 4657342 w 4657342"/>
              <a:gd name="connsiteY1" fmla="*/ 2971800 h 5943600"/>
              <a:gd name="connsiteX2" fmla="*/ 1685543 w 4657342"/>
              <a:gd name="connsiteY2" fmla="*/ 5943600 h 5943600"/>
              <a:gd name="connsiteX3" fmla="*/ 23981 w 4657342"/>
              <a:gd name="connsiteY3" fmla="*/ 5436064 h 5943600"/>
              <a:gd name="connsiteX4" fmla="*/ 0 w 4657342"/>
              <a:gd name="connsiteY4" fmla="*/ 5418131 h 5943600"/>
              <a:gd name="connsiteX5" fmla="*/ 0 w 4657342"/>
              <a:gd name="connsiteY5" fmla="*/ 2971800 h 5943600"/>
              <a:gd name="connsiteX6" fmla="*/ 0 w 4657342"/>
              <a:gd name="connsiteY6" fmla="*/ 525470 h 5943600"/>
              <a:gd name="connsiteX7" fmla="*/ 23981 w 4657342"/>
              <a:gd name="connsiteY7" fmla="*/ 507537 h 5943600"/>
              <a:gd name="connsiteX8" fmla="*/ 1685543 w 4657342"/>
              <a:gd name="connsiteY8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57342" h="5943600">
                <a:moveTo>
                  <a:pt x="1685543" y="0"/>
                </a:moveTo>
                <a:cubicBezTo>
                  <a:pt x="3326822" y="0"/>
                  <a:pt x="4657342" y="1330520"/>
                  <a:pt x="4657342" y="2971800"/>
                </a:cubicBezTo>
                <a:cubicBezTo>
                  <a:pt x="4657342" y="4613080"/>
                  <a:pt x="3326822" y="5943600"/>
                  <a:pt x="1685543" y="5943600"/>
                </a:cubicBezTo>
                <a:cubicBezTo>
                  <a:pt x="1070063" y="5943600"/>
                  <a:pt x="498284" y="5756496"/>
                  <a:pt x="23981" y="5436064"/>
                </a:cubicBezTo>
                <a:lnTo>
                  <a:pt x="0" y="5418131"/>
                </a:lnTo>
                <a:lnTo>
                  <a:pt x="0" y="2971800"/>
                </a:lnTo>
                <a:lnTo>
                  <a:pt x="0" y="525470"/>
                </a:lnTo>
                <a:lnTo>
                  <a:pt x="23981" y="507537"/>
                </a:lnTo>
                <a:cubicBezTo>
                  <a:pt x="498284" y="187105"/>
                  <a:pt x="1070063" y="0"/>
                  <a:pt x="168554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822960" rIns="91440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8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eo and Tab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6">
            <a:extLst>
              <a:ext uri="{FF2B5EF4-FFF2-40B4-BE49-F238E27FC236}">
                <a16:creationId xmlns:a16="http://schemas.microsoft.com/office/drawing/2014/main" id="{FB7995C3-4525-0240-58EC-0A42E832F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892309" y="0"/>
            <a:ext cx="4726290" cy="1131282"/>
          </a:xfrm>
          <a:custGeom>
            <a:avLst/>
            <a:gdLst>
              <a:gd name="connsiteX0" fmla="*/ 1820045 w 4726290"/>
              <a:gd name="connsiteY0" fmla="*/ 1131282 h 1131282"/>
              <a:gd name="connsiteX1" fmla="*/ 1602361 w 4726290"/>
              <a:gd name="connsiteY1" fmla="*/ 1131282 h 1131282"/>
              <a:gd name="connsiteX2" fmla="*/ 1569167 w 4726290"/>
              <a:gd name="connsiteY2" fmla="*/ 1121416 h 1131282"/>
              <a:gd name="connsiteX3" fmla="*/ 1142863 w 4726290"/>
              <a:gd name="connsiteY3" fmla="*/ 1104681 h 1131282"/>
              <a:gd name="connsiteX4" fmla="*/ 1092823 w 4726290"/>
              <a:gd name="connsiteY4" fmla="*/ 1131282 h 1131282"/>
              <a:gd name="connsiteX5" fmla="*/ 1003690 w 4726290"/>
              <a:gd name="connsiteY5" fmla="*/ 1131282 h 1131282"/>
              <a:gd name="connsiteX6" fmla="*/ 1038740 w 4726290"/>
              <a:gd name="connsiteY6" fmla="*/ 1105452 h 1131282"/>
              <a:gd name="connsiteX7" fmla="*/ 1712764 w 4726290"/>
              <a:gd name="connsiteY7" fmla="*/ 1113951 h 1131282"/>
              <a:gd name="connsiteX8" fmla="*/ 1767395 w 4726290"/>
              <a:gd name="connsiteY8" fmla="*/ 1126542 h 1131282"/>
              <a:gd name="connsiteX9" fmla="*/ 2521445 w 4726290"/>
              <a:gd name="connsiteY9" fmla="*/ 1131282 h 1131282"/>
              <a:gd name="connsiteX10" fmla="*/ 2480048 w 4726290"/>
              <a:gd name="connsiteY10" fmla="*/ 1131282 h 1131282"/>
              <a:gd name="connsiteX11" fmla="*/ 2515951 w 4726290"/>
              <a:gd name="connsiteY11" fmla="*/ 1130538 h 1131282"/>
              <a:gd name="connsiteX12" fmla="*/ 2818536 w 4726290"/>
              <a:gd name="connsiteY12" fmla="*/ 1131282 h 1131282"/>
              <a:gd name="connsiteX13" fmla="*/ 2746591 w 4726290"/>
              <a:gd name="connsiteY13" fmla="*/ 1131282 h 1131282"/>
              <a:gd name="connsiteX14" fmla="*/ 2721407 w 4726290"/>
              <a:gd name="connsiteY14" fmla="*/ 1107785 h 1131282"/>
              <a:gd name="connsiteX15" fmla="*/ 2521938 w 4726290"/>
              <a:gd name="connsiteY15" fmla="*/ 1034932 h 1131282"/>
              <a:gd name="connsiteX16" fmla="*/ 2172532 w 4726290"/>
              <a:gd name="connsiteY16" fmla="*/ 1105244 h 1131282"/>
              <a:gd name="connsiteX17" fmla="*/ 2089720 w 4726290"/>
              <a:gd name="connsiteY17" fmla="*/ 1131282 h 1131282"/>
              <a:gd name="connsiteX18" fmla="*/ 1824553 w 4726290"/>
              <a:gd name="connsiteY18" fmla="*/ 1131282 h 1131282"/>
              <a:gd name="connsiteX19" fmla="*/ 1932555 w 4726290"/>
              <a:gd name="connsiteY19" fmla="*/ 1122604 h 1131282"/>
              <a:gd name="connsiteX20" fmla="*/ 2159432 w 4726290"/>
              <a:gd name="connsiteY20" fmla="*/ 1059653 h 1131282"/>
              <a:gd name="connsiteX21" fmla="*/ 2529559 w 4726290"/>
              <a:gd name="connsiteY21" fmla="*/ 987304 h 1131282"/>
              <a:gd name="connsiteX22" fmla="*/ 2750593 w 4726290"/>
              <a:gd name="connsiteY22" fmla="*/ 1068553 h 1131282"/>
              <a:gd name="connsiteX23" fmla="*/ 2948638 w 4726290"/>
              <a:gd name="connsiteY23" fmla="*/ 1131282 h 1131282"/>
              <a:gd name="connsiteX24" fmla="*/ 2890355 w 4726290"/>
              <a:gd name="connsiteY24" fmla="*/ 1131282 h 1131282"/>
              <a:gd name="connsiteX25" fmla="*/ 2881323 w 4726290"/>
              <a:gd name="connsiteY25" fmla="*/ 1120550 h 1131282"/>
              <a:gd name="connsiteX26" fmla="*/ 2743305 w 4726290"/>
              <a:gd name="connsiteY26" fmla="*/ 971575 h 1131282"/>
              <a:gd name="connsiteX27" fmla="*/ 2533757 w 4726290"/>
              <a:gd name="connsiteY27" fmla="*/ 894931 h 1131282"/>
              <a:gd name="connsiteX28" fmla="*/ 2167840 w 4726290"/>
              <a:gd name="connsiteY28" fmla="*/ 968050 h 1131282"/>
              <a:gd name="connsiteX29" fmla="*/ 1671438 w 4726290"/>
              <a:gd name="connsiteY29" fmla="*/ 1024466 h 1131282"/>
              <a:gd name="connsiteX30" fmla="*/ 898086 w 4726290"/>
              <a:gd name="connsiteY30" fmla="*/ 1100102 h 1131282"/>
              <a:gd name="connsiteX31" fmla="*/ 870946 w 4726290"/>
              <a:gd name="connsiteY31" fmla="*/ 1131282 h 1131282"/>
              <a:gd name="connsiteX32" fmla="*/ 809882 w 4726290"/>
              <a:gd name="connsiteY32" fmla="*/ 1131282 h 1131282"/>
              <a:gd name="connsiteX33" fmla="*/ 818842 w 4726290"/>
              <a:gd name="connsiteY33" fmla="*/ 1119432 h 1131282"/>
              <a:gd name="connsiteX34" fmla="*/ 1685906 w 4726290"/>
              <a:gd name="connsiteY34" fmla="*/ 980859 h 1131282"/>
              <a:gd name="connsiteX35" fmla="*/ 2153977 w 4726290"/>
              <a:gd name="connsiteY35" fmla="*/ 924825 h 1131282"/>
              <a:gd name="connsiteX36" fmla="*/ 2540412 w 4726290"/>
              <a:gd name="connsiteY36" fmla="*/ 849842 h 1131282"/>
              <a:gd name="connsiteX37" fmla="*/ 2770864 w 4726290"/>
              <a:gd name="connsiteY37" fmla="*/ 934996 h 1131282"/>
              <a:gd name="connsiteX38" fmla="*/ 2918685 w 4726290"/>
              <a:gd name="connsiteY38" fmla="*/ 1093143 h 1131282"/>
              <a:gd name="connsiteX39" fmla="*/ 3112744 w 4726290"/>
              <a:gd name="connsiteY39" fmla="*/ 1131282 h 1131282"/>
              <a:gd name="connsiteX40" fmla="*/ 3037756 w 4726290"/>
              <a:gd name="connsiteY40" fmla="*/ 1131282 h 1131282"/>
              <a:gd name="connsiteX41" fmla="*/ 3002173 w 4726290"/>
              <a:gd name="connsiteY41" fmla="*/ 1100927 h 1131282"/>
              <a:gd name="connsiteX42" fmla="*/ 2905759 w 4726290"/>
              <a:gd name="connsiteY42" fmla="*/ 985946 h 1131282"/>
              <a:gd name="connsiteX43" fmla="*/ 2761801 w 4726290"/>
              <a:gd name="connsiteY43" fmla="*/ 829766 h 1131282"/>
              <a:gd name="connsiteX44" fmla="*/ 2542110 w 4726290"/>
              <a:gd name="connsiteY44" fmla="*/ 749558 h 1131282"/>
              <a:gd name="connsiteX45" fmla="*/ 2160336 w 4726290"/>
              <a:gd name="connsiteY45" fmla="*/ 825472 h 1131282"/>
              <a:gd name="connsiteX46" fmla="*/ 1643525 w 4726290"/>
              <a:gd name="connsiteY46" fmla="*/ 885619 h 1131282"/>
              <a:gd name="connsiteX47" fmla="*/ 737431 w 4726290"/>
              <a:gd name="connsiteY47" fmla="*/ 1087889 h 1131282"/>
              <a:gd name="connsiteX48" fmla="*/ 711862 w 4726290"/>
              <a:gd name="connsiteY48" fmla="*/ 1131282 h 1131282"/>
              <a:gd name="connsiteX49" fmla="*/ 656128 w 4726290"/>
              <a:gd name="connsiteY49" fmla="*/ 1131282 h 1131282"/>
              <a:gd name="connsiteX50" fmla="*/ 696384 w 4726290"/>
              <a:gd name="connsiteY50" fmla="*/ 1063228 h 1131282"/>
              <a:gd name="connsiteX51" fmla="*/ 1655643 w 4726290"/>
              <a:gd name="connsiteY51" fmla="*/ 844118 h 1131282"/>
              <a:gd name="connsiteX52" fmla="*/ 2144866 w 4726290"/>
              <a:gd name="connsiteY52" fmla="*/ 785889 h 1131282"/>
              <a:gd name="connsiteX53" fmla="*/ 2547875 w 4726290"/>
              <a:gd name="connsiteY53" fmla="*/ 708259 h 1131282"/>
              <a:gd name="connsiteX54" fmla="*/ 2787963 w 4726290"/>
              <a:gd name="connsiteY54" fmla="*/ 797249 h 1131282"/>
              <a:gd name="connsiteX55" fmla="*/ 2942141 w 4726290"/>
              <a:gd name="connsiteY55" fmla="*/ 962435 h 1131282"/>
              <a:gd name="connsiteX56" fmla="*/ 3083268 w 4726290"/>
              <a:gd name="connsiteY56" fmla="*/ 1115005 h 1131282"/>
              <a:gd name="connsiteX57" fmla="*/ 3956624 w 4726290"/>
              <a:gd name="connsiteY57" fmla="*/ 1131282 h 1131282"/>
              <a:gd name="connsiteX58" fmla="*/ 3787826 w 4726290"/>
              <a:gd name="connsiteY58" fmla="*/ 1131282 h 1131282"/>
              <a:gd name="connsiteX59" fmla="*/ 3714107 w 4726290"/>
              <a:gd name="connsiteY59" fmla="*/ 1125803 h 1131282"/>
              <a:gd name="connsiteX60" fmla="*/ 3662959 w 4726290"/>
              <a:gd name="connsiteY60" fmla="*/ 1131282 h 1131282"/>
              <a:gd name="connsiteX61" fmla="*/ 3450902 w 4726290"/>
              <a:gd name="connsiteY61" fmla="*/ 1131282 h 1131282"/>
              <a:gd name="connsiteX62" fmla="*/ 3469790 w 4726290"/>
              <a:gd name="connsiteY62" fmla="*/ 1126360 h 1131282"/>
              <a:gd name="connsiteX63" fmla="*/ 3717287 w 4726290"/>
              <a:gd name="connsiteY63" fmla="*/ 1082852 h 1131282"/>
              <a:gd name="connsiteX64" fmla="*/ 3891132 w 4726290"/>
              <a:gd name="connsiteY64" fmla="*/ 1107781 h 1131282"/>
              <a:gd name="connsiteX65" fmla="*/ 4210428 w 4726290"/>
              <a:gd name="connsiteY65" fmla="*/ 1131282 h 1131282"/>
              <a:gd name="connsiteX66" fmla="*/ 4143541 w 4726290"/>
              <a:gd name="connsiteY66" fmla="*/ 1131282 h 1131282"/>
              <a:gd name="connsiteX67" fmla="*/ 4139292 w 4726290"/>
              <a:gd name="connsiteY67" fmla="*/ 1127460 h 1131282"/>
              <a:gd name="connsiteX68" fmla="*/ 3773810 w 4726290"/>
              <a:gd name="connsiteY68" fmla="*/ 1005232 h 1131282"/>
              <a:gd name="connsiteX69" fmla="*/ 3531353 w 4726290"/>
              <a:gd name="connsiteY69" fmla="*/ 1048180 h 1131282"/>
              <a:gd name="connsiteX70" fmla="*/ 3160745 w 4726290"/>
              <a:gd name="connsiteY70" fmla="*/ 1067218 h 1131282"/>
              <a:gd name="connsiteX71" fmla="*/ 2932749 w 4726290"/>
              <a:gd name="connsiteY71" fmla="*/ 858762 h 1131282"/>
              <a:gd name="connsiteX72" fmla="*/ 2782058 w 4726290"/>
              <a:gd name="connsiteY72" fmla="*/ 695751 h 1131282"/>
              <a:gd name="connsiteX73" fmla="*/ 2553646 w 4726290"/>
              <a:gd name="connsiteY73" fmla="*/ 611259 h 1131282"/>
              <a:gd name="connsiteX74" fmla="*/ 2154836 w 4726290"/>
              <a:gd name="connsiteY74" fmla="*/ 690142 h 1131282"/>
              <a:gd name="connsiteX75" fmla="*/ 1615914 w 4726290"/>
              <a:gd name="connsiteY75" fmla="*/ 750530 h 1131282"/>
              <a:gd name="connsiteX76" fmla="*/ 669363 w 4726290"/>
              <a:gd name="connsiteY76" fmla="*/ 959067 h 1131282"/>
              <a:gd name="connsiteX77" fmla="*/ 567776 w 4726290"/>
              <a:gd name="connsiteY77" fmla="*/ 1131282 h 1131282"/>
              <a:gd name="connsiteX78" fmla="*/ 518933 w 4726290"/>
              <a:gd name="connsiteY78" fmla="*/ 1131282 h 1131282"/>
              <a:gd name="connsiteX79" fmla="*/ 525479 w 4726290"/>
              <a:gd name="connsiteY79" fmla="*/ 1117606 h 1131282"/>
              <a:gd name="connsiteX80" fmla="*/ 631383 w 4726290"/>
              <a:gd name="connsiteY80" fmla="*/ 938694 h 1131282"/>
              <a:gd name="connsiteX81" fmla="*/ 1631851 w 4726290"/>
              <a:gd name="connsiteY81" fmla="*/ 710958 h 1131282"/>
              <a:gd name="connsiteX82" fmla="*/ 2142443 w 4726290"/>
              <a:gd name="connsiteY82" fmla="*/ 650947 h 1131282"/>
              <a:gd name="connsiteX83" fmla="*/ 2560767 w 4726290"/>
              <a:gd name="connsiteY83" fmla="*/ 568379 h 1131282"/>
              <a:gd name="connsiteX84" fmla="*/ 2810620 w 4726290"/>
              <a:gd name="connsiteY84" fmla="*/ 661163 h 1131282"/>
              <a:gd name="connsiteX85" fmla="*/ 2970694 w 4726290"/>
              <a:gd name="connsiteY85" fmla="*/ 833517 h 1131282"/>
              <a:gd name="connsiteX86" fmla="*/ 3179235 w 4726290"/>
              <a:gd name="connsiteY86" fmla="*/ 1026907 h 1131282"/>
              <a:gd name="connsiteX87" fmla="*/ 3519429 w 4726290"/>
              <a:gd name="connsiteY87" fmla="*/ 1004957 h 1131282"/>
              <a:gd name="connsiteX88" fmla="*/ 3775097 w 4726290"/>
              <a:gd name="connsiteY88" fmla="*/ 960366 h 1131282"/>
              <a:gd name="connsiteX89" fmla="*/ 4184053 w 4726290"/>
              <a:gd name="connsiteY89" fmla="*/ 1105286 h 1131282"/>
              <a:gd name="connsiteX90" fmla="*/ 4379497 w 4726290"/>
              <a:gd name="connsiteY90" fmla="*/ 1131282 h 1131282"/>
              <a:gd name="connsiteX91" fmla="*/ 4317328 w 4726290"/>
              <a:gd name="connsiteY91" fmla="*/ 1131282 h 1131282"/>
              <a:gd name="connsiteX92" fmla="*/ 4268257 w 4726290"/>
              <a:gd name="connsiteY92" fmla="*/ 1061179 h 1131282"/>
              <a:gd name="connsiteX93" fmla="*/ 3834029 w 4726290"/>
              <a:gd name="connsiteY93" fmla="*/ 883002 h 1131282"/>
              <a:gd name="connsiteX94" fmla="*/ 3584009 w 4726290"/>
              <a:gd name="connsiteY94" fmla="*/ 926290 h 1131282"/>
              <a:gd name="connsiteX95" fmla="*/ 3199202 w 4726290"/>
              <a:gd name="connsiteY95" fmla="*/ 945980 h 1131282"/>
              <a:gd name="connsiteX96" fmla="*/ 2962211 w 4726290"/>
              <a:gd name="connsiteY96" fmla="*/ 728978 h 1131282"/>
              <a:gd name="connsiteX97" fmla="*/ 2805584 w 4726290"/>
              <a:gd name="connsiteY97" fmla="*/ 558756 h 1131282"/>
              <a:gd name="connsiteX98" fmla="*/ 2566869 w 4726290"/>
              <a:gd name="connsiteY98" fmla="*/ 470785 h 1131282"/>
              <a:gd name="connsiteX99" fmla="*/ 2152160 w 4726290"/>
              <a:gd name="connsiteY99" fmla="*/ 552956 h 1131282"/>
              <a:gd name="connsiteX100" fmla="*/ 1591833 w 4726290"/>
              <a:gd name="connsiteY100" fmla="*/ 615083 h 1131282"/>
              <a:gd name="connsiteX101" fmla="*/ 606623 w 4726290"/>
              <a:gd name="connsiteY101" fmla="*/ 831508 h 1131282"/>
              <a:gd name="connsiteX102" fmla="*/ 498924 w 4726290"/>
              <a:gd name="connsiteY102" fmla="*/ 1014196 h 1131282"/>
              <a:gd name="connsiteX103" fmla="*/ 442871 w 4726290"/>
              <a:gd name="connsiteY103" fmla="*/ 1131282 h 1131282"/>
              <a:gd name="connsiteX104" fmla="*/ 390551 w 4726290"/>
              <a:gd name="connsiteY104" fmla="*/ 1131282 h 1131282"/>
              <a:gd name="connsiteX105" fmla="*/ 456898 w 4726290"/>
              <a:gd name="connsiteY105" fmla="*/ 991769 h 1131282"/>
              <a:gd name="connsiteX106" fmla="*/ 565778 w 4726290"/>
              <a:gd name="connsiteY106" fmla="*/ 806265 h 1131282"/>
              <a:gd name="connsiteX107" fmla="*/ 1603582 w 4726290"/>
              <a:gd name="connsiteY107" fmla="*/ 571834 h 1131282"/>
              <a:gd name="connsiteX108" fmla="*/ 2135359 w 4726290"/>
              <a:gd name="connsiteY108" fmla="*/ 509675 h 1131282"/>
              <a:gd name="connsiteX109" fmla="*/ 2484641 w 4726290"/>
              <a:gd name="connsiteY109" fmla="*/ 425686 h 1131282"/>
              <a:gd name="connsiteX110" fmla="*/ 2831006 w 4726290"/>
              <a:gd name="connsiteY110" fmla="*/ 522748 h 1131282"/>
              <a:gd name="connsiteX111" fmla="*/ 2997240 w 4726290"/>
              <a:gd name="connsiteY111" fmla="*/ 702722 h 1131282"/>
              <a:gd name="connsiteX112" fmla="*/ 3214220 w 4726290"/>
              <a:gd name="connsiteY112" fmla="*/ 904493 h 1131282"/>
              <a:gd name="connsiteX113" fmla="*/ 3569735 w 4726290"/>
              <a:gd name="connsiteY113" fmla="*/ 883227 h 1131282"/>
              <a:gd name="connsiteX114" fmla="*/ 3836882 w 4726290"/>
              <a:gd name="connsiteY114" fmla="*/ 836398 h 1131282"/>
              <a:gd name="connsiteX115" fmla="*/ 4373397 w 4726290"/>
              <a:gd name="connsiteY115" fmla="*/ 1119236 h 1131282"/>
              <a:gd name="connsiteX116" fmla="*/ 4505659 w 4726290"/>
              <a:gd name="connsiteY116" fmla="*/ 1131282 h 1131282"/>
              <a:gd name="connsiteX117" fmla="*/ 4458459 w 4726290"/>
              <a:gd name="connsiteY117" fmla="*/ 1131282 h 1131282"/>
              <a:gd name="connsiteX118" fmla="*/ 4450745 w 4726290"/>
              <a:gd name="connsiteY118" fmla="*/ 1102464 h 1131282"/>
              <a:gd name="connsiteX119" fmla="*/ 4436166 w 4726290"/>
              <a:gd name="connsiteY119" fmla="*/ 1072602 h 1131282"/>
              <a:gd name="connsiteX120" fmla="*/ 3896377 w 4726290"/>
              <a:gd name="connsiteY120" fmla="*/ 759192 h 1131282"/>
              <a:gd name="connsiteX121" fmla="*/ 3635449 w 4726290"/>
              <a:gd name="connsiteY121" fmla="*/ 805880 h 1131282"/>
              <a:gd name="connsiteX122" fmla="*/ 3235934 w 4726290"/>
              <a:gd name="connsiteY122" fmla="*/ 826089 h 1131282"/>
              <a:gd name="connsiteX123" fmla="*/ 2990458 w 4726290"/>
              <a:gd name="connsiteY123" fmla="*/ 600665 h 1131282"/>
              <a:gd name="connsiteX124" fmla="*/ 2827931 w 4726290"/>
              <a:gd name="connsiteY124" fmla="*/ 423277 h 1131282"/>
              <a:gd name="connsiteX125" fmla="*/ 2579579 w 4726290"/>
              <a:gd name="connsiteY125" fmla="*/ 330746 h 1131282"/>
              <a:gd name="connsiteX126" fmla="*/ 2147528 w 4726290"/>
              <a:gd name="connsiteY126" fmla="*/ 415706 h 1131282"/>
              <a:gd name="connsiteX127" fmla="*/ 1565871 w 4726290"/>
              <a:gd name="connsiteY127" fmla="*/ 479650 h 1131282"/>
              <a:gd name="connsiteX128" fmla="*/ 540993 w 4726290"/>
              <a:gd name="connsiteY128" fmla="*/ 703925 h 1131282"/>
              <a:gd name="connsiteX129" fmla="*/ 334788 w 4726290"/>
              <a:gd name="connsiteY129" fmla="*/ 1093211 h 1131282"/>
              <a:gd name="connsiteX130" fmla="*/ 316095 w 4726290"/>
              <a:gd name="connsiteY130" fmla="*/ 1131282 h 1131282"/>
              <a:gd name="connsiteX131" fmla="*/ 263095 w 4726290"/>
              <a:gd name="connsiteY131" fmla="*/ 1131282 h 1131282"/>
              <a:gd name="connsiteX132" fmla="*/ 292155 w 4726290"/>
              <a:gd name="connsiteY132" fmla="*/ 1071240 h 1131282"/>
              <a:gd name="connsiteX133" fmla="*/ 503076 w 4726290"/>
              <a:gd name="connsiteY133" fmla="*/ 675792 h 1131282"/>
              <a:gd name="connsiteX134" fmla="*/ 1580348 w 4726290"/>
              <a:gd name="connsiteY134" fmla="*/ 434095 h 1131282"/>
              <a:gd name="connsiteX135" fmla="*/ 2133495 w 4726290"/>
              <a:gd name="connsiteY135" fmla="*/ 370156 h 1131282"/>
              <a:gd name="connsiteX136" fmla="*/ 2493370 w 4726290"/>
              <a:gd name="connsiteY136" fmla="*/ 283592 h 1131282"/>
              <a:gd name="connsiteX137" fmla="*/ 2851864 w 4726290"/>
              <a:gd name="connsiteY137" fmla="*/ 384193 h 1131282"/>
              <a:gd name="connsiteX138" fmla="*/ 3024197 w 4726290"/>
              <a:gd name="connsiteY138" fmla="*/ 570751 h 1131282"/>
              <a:gd name="connsiteX139" fmla="*/ 3249795 w 4726290"/>
              <a:gd name="connsiteY139" fmla="*/ 781276 h 1131282"/>
              <a:gd name="connsiteX140" fmla="*/ 3619682 w 4726290"/>
              <a:gd name="connsiteY140" fmla="*/ 759740 h 1131282"/>
              <a:gd name="connsiteX141" fmla="*/ 3895382 w 4726290"/>
              <a:gd name="connsiteY141" fmla="*/ 711618 h 1131282"/>
              <a:gd name="connsiteX142" fmla="*/ 4493070 w 4726290"/>
              <a:gd name="connsiteY142" fmla="*/ 1084209 h 1131282"/>
              <a:gd name="connsiteX143" fmla="*/ 4616771 w 4726290"/>
              <a:gd name="connsiteY143" fmla="*/ 1131282 h 1131282"/>
              <a:gd name="connsiteX144" fmla="*/ 4568167 w 4726290"/>
              <a:gd name="connsiteY144" fmla="*/ 1131282 h 1131282"/>
              <a:gd name="connsiteX145" fmla="*/ 4530882 w 4726290"/>
              <a:gd name="connsiteY145" fmla="*/ 991199 h 1131282"/>
              <a:gd name="connsiteX146" fmla="*/ 4515523 w 4726290"/>
              <a:gd name="connsiteY146" fmla="*/ 959755 h 1131282"/>
              <a:gd name="connsiteX147" fmla="*/ 3954527 w 4726290"/>
              <a:gd name="connsiteY147" fmla="*/ 634592 h 1131282"/>
              <a:gd name="connsiteX148" fmla="*/ 3683135 w 4726290"/>
              <a:gd name="connsiteY148" fmla="*/ 681609 h 1131282"/>
              <a:gd name="connsiteX149" fmla="*/ 3269420 w 4726290"/>
              <a:gd name="connsiteY149" fmla="*/ 702466 h 1131282"/>
              <a:gd name="connsiteX150" fmla="*/ 3015329 w 4726290"/>
              <a:gd name="connsiteY150" fmla="*/ 468286 h 1131282"/>
              <a:gd name="connsiteX151" fmla="*/ 2847051 w 4726290"/>
              <a:gd name="connsiteY151" fmla="*/ 285070 h 1131282"/>
              <a:gd name="connsiteX152" fmla="*/ 2589271 w 4726290"/>
              <a:gd name="connsiteY152" fmla="*/ 189132 h 1131282"/>
              <a:gd name="connsiteX153" fmla="*/ 2139877 w 4726290"/>
              <a:gd name="connsiteY153" fmla="*/ 278087 h 1131282"/>
              <a:gd name="connsiteX154" fmla="*/ 1537030 w 4726290"/>
              <a:gd name="connsiteY154" fmla="*/ 344188 h 1131282"/>
              <a:gd name="connsiteX155" fmla="*/ 472645 w 4726290"/>
              <a:gd name="connsiteY155" fmla="*/ 575687 h 1131282"/>
              <a:gd name="connsiteX156" fmla="*/ 257987 w 4726290"/>
              <a:gd name="connsiteY156" fmla="*/ 978300 h 1131282"/>
              <a:gd name="connsiteX157" fmla="*/ 183330 w 4726290"/>
              <a:gd name="connsiteY157" fmla="*/ 1131282 h 1131282"/>
              <a:gd name="connsiteX158" fmla="*/ 133162 w 4726290"/>
              <a:gd name="connsiteY158" fmla="*/ 1131282 h 1131282"/>
              <a:gd name="connsiteX159" fmla="*/ 217456 w 4726290"/>
              <a:gd name="connsiteY159" fmla="*/ 958665 h 1131282"/>
              <a:gd name="connsiteX160" fmla="*/ 435713 w 4726290"/>
              <a:gd name="connsiteY160" fmla="*/ 548548 h 1131282"/>
              <a:gd name="connsiteX161" fmla="*/ 1552653 w 4726290"/>
              <a:gd name="connsiteY161" fmla="*/ 299006 h 1131282"/>
              <a:gd name="connsiteX162" fmla="*/ 2126990 w 4726290"/>
              <a:gd name="connsiteY162" fmla="*/ 232913 h 1131282"/>
              <a:gd name="connsiteX163" fmla="*/ 2501828 w 4726290"/>
              <a:gd name="connsiteY163" fmla="*/ 143355 h 1131282"/>
              <a:gd name="connsiteX164" fmla="*/ 2874613 w 4726290"/>
              <a:gd name="connsiteY164" fmla="*/ 248487 h 1131282"/>
              <a:gd name="connsiteX165" fmla="*/ 3053083 w 4726290"/>
              <a:gd name="connsiteY165" fmla="*/ 441669 h 1131282"/>
              <a:gd name="connsiteX166" fmla="*/ 3287540 w 4726290"/>
              <a:gd name="connsiteY166" fmla="*/ 660410 h 1131282"/>
              <a:gd name="connsiteX167" fmla="*/ 3671586 w 4726290"/>
              <a:gd name="connsiteY167" fmla="*/ 638183 h 1131282"/>
              <a:gd name="connsiteX168" fmla="*/ 3957395 w 4726290"/>
              <a:gd name="connsiteY168" fmla="*/ 588985 h 1131282"/>
              <a:gd name="connsiteX169" fmla="*/ 4575696 w 4726290"/>
              <a:gd name="connsiteY169" fmla="*/ 973122 h 1131282"/>
              <a:gd name="connsiteX170" fmla="*/ 4726290 w 4726290"/>
              <a:gd name="connsiteY170" fmla="*/ 1131282 h 1131282"/>
              <a:gd name="connsiteX171" fmla="*/ 4676693 w 4726290"/>
              <a:gd name="connsiteY171" fmla="*/ 1131282 h 1131282"/>
              <a:gd name="connsiteX172" fmla="*/ 4666873 w 4726290"/>
              <a:gd name="connsiteY172" fmla="*/ 1091647 h 1131282"/>
              <a:gd name="connsiteX173" fmla="*/ 4612399 w 4726290"/>
              <a:gd name="connsiteY173" fmla="*/ 881176 h 1131282"/>
              <a:gd name="connsiteX174" fmla="*/ 4596259 w 4726290"/>
              <a:gd name="connsiteY174" fmla="*/ 848148 h 1131282"/>
              <a:gd name="connsiteX175" fmla="*/ 4014667 w 4726290"/>
              <a:gd name="connsiteY175" fmla="*/ 510493 h 1131282"/>
              <a:gd name="connsiteX176" fmla="*/ 3732352 w 4726290"/>
              <a:gd name="connsiteY176" fmla="*/ 559911 h 1131282"/>
              <a:gd name="connsiteX177" fmla="*/ 3303889 w 4726290"/>
              <a:gd name="connsiteY177" fmla="*/ 581245 h 1131282"/>
              <a:gd name="connsiteX178" fmla="*/ 3040386 w 4726290"/>
              <a:gd name="connsiteY178" fmla="*/ 338685 h 1131282"/>
              <a:gd name="connsiteX179" fmla="*/ 2865227 w 4726290"/>
              <a:gd name="connsiteY179" fmla="*/ 147297 h 1131282"/>
              <a:gd name="connsiteX180" fmla="*/ 2508745 w 4726290"/>
              <a:gd name="connsiteY180" fmla="*/ 46127 h 1131282"/>
              <a:gd name="connsiteX181" fmla="*/ 2134980 w 4726290"/>
              <a:gd name="connsiteY181" fmla="*/ 136657 h 1131282"/>
              <a:gd name="connsiteX182" fmla="*/ 1510393 w 4726290"/>
              <a:gd name="connsiteY182" fmla="*/ 204741 h 1131282"/>
              <a:gd name="connsiteX183" fmla="*/ 406930 w 4726290"/>
              <a:gd name="connsiteY183" fmla="*/ 444294 h 1131282"/>
              <a:gd name="connsiteX184" fmla="*/ 187444 w 4726290"/>
              <a:gd name="connsiteY184" fmla="*/ 862744 h 1131282"/>
              <a:gd name="connsiteX185" fmla="*/ 56020 w 4726290"/>
              <a:gd name="connsiteY185" fmla="*/ 1131282 h 1131282"/>
              <a:gd name="connsiteX186" fmla="*/ 0 w 4726290"/>
              <a:gd name="connsiteY186" fmla="*/ 1131282 h 1131282"/>
              <a:gd name="connsiteX187" fmla="*/ 10146 w 4726290"/>
              <a:gd name="connsiteY187" fmla="*/ 1114300 h 1131282"/>
              <a:gd name="connsiteX188" fmla="*/ 141857 w 4726290"/>
              <a:gd name="connsiteY188" fmla="*/ 844623 h 1131282"/>
              <a:gd name="connsiteX189" fmla="*/ 369203 w 4726290"/>
              <a:gd name="connsiteY189" fmla="*/ 419477 h 1131282"/>
              <a:gd name="connsiteX190" fmla="*/ 1526007 w 4726290"/>
              <a:gd name="connsiteY190" fmla="*/ 161511 h 1131282"/>
              <a:gd name="connsiteX191" fmla="*/ 2121297 w 4726290"/>
              <a:gd name="connsiteY191" fmla="*/ 93804 h 1131282"/>
              <a:gd name="connsiteX192" fmla="*/ 2508847 w 4726290"/>
              <a:gd name="connsiteY192" fmla="*/ 1571 h 1131282"/>
              <a:gd name="connsiteX193" fmla="*/ 2894721 w 4726290"/>
              <a:gd name="connsiteY193" fmla="*/ 110727 h 1131282"/>
              <a:gd name="connsiteX194" fmla="*/ 3079519 w 4726290"/>
              <a:gd name="connsiteY194" fmla="*/ 311909 h 1131282"/>
              <a:gd name="connsiteX195" fmla="*/ 3322775 w 4726290"/>
              <a:gd name="connsiteY195" fmla="*/ 539775 h 1131282"/>
              <a:gd name="connsiteX196" fmla="*/ 3721393 w 4726290"/>
              <a:gd name="connsiteY196" fmla="*/ 516698 h 1131282"/>
              <a:gd name="connsiteX197" fmla="*/ 4016922 w 4726290"/>
              <a:gd name="connsiteY197" fmla="*/ 465629 h 1131282"/>
              <a:gd name="connsiteX198" fmla="*/ 4656416 w 4726290"/>
              <a:gd name="connsiteY198" fmla="*/ 865420 h 1131282"/>
              <a:gd name="connsiteX199" fmla="*/ 4714517 w 4726290"/>
              <a:gd name="connsiteY199" fmla="*/ 1083296 h 11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4726290" h="1131282">
                <a:moveTo>
                  <a:pt x="1820045" y="1131282"/>
                </a:moveTo>
                <a:lnTo>
                  <a:pt x="1602361" y="1131282"/>
                </a:lnTo>
                <a:lnTo>
                  <a:pt x="1569167" y="1121416"/>
                </a:lnTo>
                <a:cubicBezTo>
                  <a:pt x="1405458" y="1076175"/>
                  <a:pt x="1268990" y="1056605"/>
                  <a:pt x="1142863" y="1104681"/>
                </a:cubicBezTo>
                <a:lnTo>
                  <a:pt x="1092823" y="1131282"/>
                </a:lnTo>
                <a:lnTo>
                  <a:pt x="1003690" y="1131282"/>
                </a:lnTo>
                <a:lnTo>
                  <a:pt x="1038740" y="1105452"/>
                </a:lnTo>
                <a:cubicBezTo>
                  <a:pt x="1248121" y="969271"/>
                  <a:pt x="1467835" y="1037774"/>
                  <a:pt x="1712764" y="1113951"/>
                </a:cubicBezTo>
                <a:cubicBezTo>
                  <a:pt x="1730961" y="1119542"/>
                  <a:pt x="1749166" y="1123680"/>
                  <a:pt x="1767395" y="1126542"/>
                </a:cubicBezTo>
                <a:close/>
                <a:moveTo>
                  <a:pt x="2521445" y="1131282"/>
                </a:moveTo>
                <a:lnTo>
                  <a:pt x="2480048" y="1131282"/>
                </a:lnTo>
                <a:lnTo>
                  <a:pt x="2515951" y="1130538"/>
                </a:lnTo>
                <a:close/>
                <a:moveTo>
                  <a:pt x="2818536" y="1131282"/>
                </a:moveTo>
                <a:lnTo>
                  <a:pt x="2746591" y="1131282"/>
                </a:lnTo>
                <a:lnTo>
                  <a:pt x="2721407" y="1107785"/>
                </a:lnTo>
                <a:cubicBezTo>
                  <a:pt x="2656095" y="1060534"/>
                  <a:pt x="2589642" y="1039469"/>
                  <a:pt x="2521938" y="1034932"/>
                </a:cubicBezTo>
                <a:cubicBezTo>
                  <a:pt x="2409098" y="1027369"/>
                  <a:pt x="2292791" y="1065715"/>
                  <a:pt x="2172532" y="1105244"/>
                </a:cubicBezTo>
                <a:lnTo>
                  <a:pt x="2089720" y="1131282"/>
                </a:lnTo>
                <a:lnTo>
                  <a:pt x="1824553" y="1131282"/>
                </a:lnTo>
                <a:lnTo>
                  <a:pt x="1932555" y="1122604"/>
                </a:lnTo>
                <a:cubicBezTo>
                  <a:pt x="2006648" y="1109781"/>
                  <a:pt x="2081921" y="1085024"/>
                  <a:pt x="2159432" y="1059653"/>
                </a:cubicBezTo>
                <a:cubicBezTo>
                  <a:pt x="2281409" y="1019300"/>
                  <a:pt x="2405885" y="978279"/>
                  <a:pt x="2529559" y="987304"/>
                </a:cubicBezTo>
                <a:cubicBezTo>
                  <a:pt x="2603765" y="992719"/>
                  <a:pt x="2677679" y="1016150"/>
                  <a:pt x="2750593" y="1068553"/>
                </a:cubicBezTo>
                <a:close/>
                <a:moveTo>
                  <a:pt x="2948638" y="1131282"/>
                </a:moveTo>
                <a:lnTo>
                  <a:pt x="2890355" y="1131282"/>
                </a:lnTo>
                <a:lnTo>
                  <a:pt x="2881323" y="1120550"/>
                </a:lnTo>
                <a:cubicBezTo>
                  <a:pt x="2842733" y="1064520"/>
                  <a:pt x="2796257" y="1014355"/>
                  <a:pt x="2743305" y="971575"/>
                </a:cubicBezTo>
                <a:cubicBezTo>
                  <a:pt x="2674515" y="922037"/>
                  <a:pt x="2604737" y="899836"/>
                  <a:pt x="2533757" y="894931"/>
                </a:cubicBezTo>
                <a:cubicBezTo>
                  <a:pt x="2415459" y="886756"/>
                  <a:pt x="2293820" y="926626"/>
                  <a:pt x="2167840" y="968050"/>
                </a:cubicBezTo>
                <a:cubicBezTo>
                  <a:pt x="2007759" y="1020307"/>
                  <a:pt x="1838289" y="1076140"/>
                  <a:pt x="1671438" y="1024466"/>
                </a:cubicBezTo>
                <a:cubicBezTo>
                  <a:pt x="1344406" y="922093"/>
                  <a:pt x="1118130" y="868416"/>
                  <a:pt x="898086" y="1100102"/>
                </a:cubicBezTo>
                <a:lnTo>
                  <a:pt x="870946" y="1131282"/>
                </a:lnTo>
                <a:lnTo>
                  <a:pt x="809882" y="1131282"/>
                </a:lnTo>
                <a:lnTo>
                  <a:pt x="818842" y="1119432"/>
                </a:lnTo>
                <a:cubicBezTo>
                  <a:pt x="1086903" y="793889"/>
                  <a:pt x="1365396" y="881338"/>
                  <a:pt x="1685906" y="980859"/>
                </a:cubicBezTo>
                <a:cubicBezTo>
                  <a:pt x="1839225" y="1030520"/>
                  <a:pt x="1991526" y="978191"/>
                  <a:pt x="2153977" y="924825"/>
                </a:cubicBezTo>
                <a:cubicBezTo>
                  <a:pt x="2281290" y="883043"/>
                  <a:pt x="2411344" y="840297"/>
                  <a:pt x="2540412" y="849842"/>
                </a:cubicBezTo>
                <a:cubicBezTo>
                  <a:pt x="2617852" y="855569"/>
                  <a:pt x="2694939" y="880119"/>
                  <a:pt x="2770864" y="934996"/>
                </a:cubicBezTo>
                <a:cubicBezTo>
                  <a:pt x="2827840" y="980056"/>
                  <a:pt x="2877638" y="1033331"/>
                  <a:pt x="2918685" y="1093143"/>
                </a:cubicBezTo>
                <a:close/>
                <a:moveTo>
                  <a:pt x="3112744" y="1131282"/>
                </a:moveTo>
                <a:lnTo>
                  <a:pt x="3037756" y="1131282"/>
                </a:lnTo>
                <a:lnTo>
                  <a:pt x="3002173" y="1100927"/>
                </a:lnTo>
                <a:cubicBezTo>
                  <a:pt x="2966965" y="1065710"/>
                  <a:pt x="2936176" y="1025443"/>
                  <a:pt x="2905759" y="985946"/>
                </a:cubicBezTo>
                <a:cubicBezTo>
                  <a:pt x="2865541" y="927281"/>
                  <a:pt x="2817057" y="874685"/>
                  <a:pt x="2761801" y="829766"/>
                </a:cubicBezTo>
                <a:cubicBezTo>
                  <a:pt x="2689841" y="777817"/>
                  <a:pt x="2616574" y="754643"/>
                  <a:pt x="2542110" y="749558"/>
                </a:cubicBezTo>
                <a:cubicBezTo>
                  <a:pt x="2418004" y="741089"/>
                  <a:pt x="2290575" y="782872"/>
                  <a:pt x="2160336" y="825472"/>
                </a:cubicBezTo>
                <a:cubicBezTo>
                  <a:pt x="1992067" y="882714"/>
                  <a:pt x="1815408" y="940631"/>
                  <a:pt x="1643525" y="885619"/>
                </a:cubicBezTo>
                <a:cubicBezTo>
                  <a:pt x="1253342" y="764653"/>
                  <a:pt x="1000167" y="708468"/>
                  <a:pt x="737431" y="1087889"/>
                </a:cubicBezTo>
                <a:lnTo>
                  <a:pt x="711862" y="1131282"/>
                </a:lnTo>
                <a:lnTo>
                  <a:pt x="656128" y="1131282"/>
                </a:lnTo>
                <a:lnTo>
                  <a:pt x="696384" y="1063228"/>
                </a:lnTo>
                <a:cubicBezTo>
                  <a:pt x="992439" y="636253"/>
                  <a:pt x="1299486" y="732467"/>
                  <a:pt x="1655643" y="844118"/>
                </a:cubicBezTo>
                <a:cubicBezTo>
                  <a:pt x="1814984" y="894220"/>
                  <a:pt x="1982826" y="839093"/>
                  <a:pt x="2144866" y="785889"/>
                </a:cubicBezTo>
                <a:cubicBezTo>
                  <a:pt x="2277795" y="742600"/>
                  <a:pt x="2413383" y="698187"/>
                  <a:pt x="2547875" y="708259"/>
                </a:cubicBezTo>
                <a:cubicBezTo>
                  <a:pt x="2628569" y="714304"/>
                  <a:pt x="2708869" y="739963"/>
                  <a:pt x="2787963" y="797249"/>
                </a:cubicBezTo>
                <a:cubicBezTo>
                  <a:pt x="2847175" y="844515"/>
                  <a:pt x="2899116" y="900166"/>
                  <a:pt x="2942141" y="962435"/>
                </a:cubicBezTo>
                <a:cubicBezTo>
                  <a:pt x="2986583" y="1020776"/>
                  <a:pt x="3029201" y="1076495"/>
                  <a:pt x="3083268" y="1115005"/>
                </a:cubicBezTo>
                <a:close/>
                <a:moveTo>
                  <a:pt x="3956624" y="1131282"/>
                </a:moveTo>
                <a:lnTo>
                  <a:pt x="3787826" y="1131282"/>
                </a:lnTo>
                <a:lnTo>
                  <a:pt x="3714107" y="1125803"/>
                </a:lnTo>
                <a:lnTo>
                  <a:pt x="3662959" y="1131282"/>
                </a:lnTo>
                <a:lnTo>
                  <a:pt x="3450902" y="1131282"/>
                </a:lnTo>
                <a:lnTo>
                  <a:pt x="3469790" y="1126360"/>
                </a:lnTo>
                <a:cubicBezTo>
                  <a:pt x="3549900" y="1100438"/>
                  <a:pt x="3633224" y="1085817"/>
                  <a:pt x="3717287" y="1082852"/>
                </a:cubicBezTo>
                <a:cubicBezTo>
                  <a:pt x="3777825" y="1083582"/>
                  <a:pt x="3836258" y="1092191"/>
                  <a:pt x="3891132" y="1107781"/>
                </a:cubicBezTo>
                <a:close/>
                <a:moveTo>
                  <a:pt x="4210428" y="1131282"/>
                </a:moveTo>
                <a:lnTo>
                  <a:pt x="4143541" y="1131282"/>
                </a:lnTo>
                <a:lnTo>
                  <a:pt x="4139292" y="1127460"/>
                </a:lnTo>
                <a:cubicBezTo>
                  <a:pt x="4042043" y="1051873"/>
                  <a:pt x="3913839" y="1007425"/>
                  <a:pt x="3773810" y="1005232"/>
                </a:cubicBezTo>
                <a:cubicBezTo>
                  <a:pt x="3691450" y="1008506"/>
                  <a:pt x="3609864" y="1022936"/>
                  <a:pt x="3531353" y="1048180"/>
                </a:cubicBezTo>
                <a:cubicBezTo>
                  <a:pt x="3409120" y="1080961"/>
                  <a:pt x="3281080" y="1115665"/>
                  <a:pt x="3160745" y="1067218"/>
                </a:cubicBezTo>
                <a:cubicBezTo>
                  <a:pt x="3062833" y="1026090"/>
                  <a:pt x="2995465" y="941627"/>
                  <a:pt x="2932749" y="858762"/>
                </a:cubicBezTo>
                <a:cubicBezTo>
                  <a:pt x="2890623" y="797499"/>
                  <a:pt x="2839897" y="742625"/>
                  <a:pt x="2782058" y="695751"/>
                </a:cubicBezTo>
                <a:cubicBezTo>
                  <a:pt x="2707072" y="641313"/>
                  <a:pt x="2631012" y="616822"/>
                  <a:pt x="2553646" y="611259"/>
                </a:cubicBezTo>
                <a:cubicBezTo>
                  <a:pt x="2424703" y="601989"/>
                  <a:pt x="2292128" y="645288"/>
                  <a:pt x="2154836" y="690142"/>
                </a:cubicBezTo>
                <a:cubicBezTo>
                  <a:pt x="1978588" y="747892"/>
                  <a:pt x="1796102" y="806739"/>
                  <a:pt x="1615914" y="750530"/>
                </a:cubicBezTo>
                <a:cubicBezTo>
                  <a:pt x="1207926" y="621853"/>
                  <a:pt x="943721" y="562883"/>
                  <a:pt x="669363" y="959067"/>
                </a:cubicBezTo>
                <a:lnTo>
                  <a:pt x="567776" y="1131282"/>
                </a:lnTo>
                <a:lnTo>
                  <a:pt x="518933" y="1131282"/>
                </a:lnTo>
                <a:lnTo>
                  <a:pt x="525479" y="1117606"/>
                </a:lnTo>
                <a:cubicBezTo>
                  <a:pt x="558115" y="1056485"/>
                  <a:pt x="593448" y="996788"/>
                  <a:pt x="631383" y="938694"/>
                </a:cubicBezTo>
                <a:cubicBezTo>
                  <a:pt x="941220" y="493426"/>
                  <a:pt x="1261223" y="594382"/>
                  <a:pt x="1631851" y="710958"/>
                </a:cubicBezTo>
                <a:cubicBezTo>
                  <a:pt x="1798135" y="763412"/>
                  <a:pt x="1973212" y="706237"/>
                  <a:pt x="2142443" y="650947"/>
                </a:cubicBezTo>
                <a:cubicBezTo>
                  <a:pt x="2279888" y="604538"/>
                  <a:pt x="2420826" y="557933"/>
                  <a:pt x="2560767" y="568379"/>
                </a:cubicBezTo>
                <a:cubicBezTo>
                  <a:pt x="2644734" y="574645"/>
                  <a:pt x="2728339" y="601453"/>
                  <a:pt x="2810620" y="661163"/>
                </a:cubicBezTo>
                <a:cubicBezTo>
                  <a:pt x="2872113" y="710516"/>
                  <a:pt x="2926022" y="768555"/>
                  <a:pt x="2970694" y="833517"/>
                </a:cubicBezTo>
                <a:cubicBezTo>
                  <a:pt x="3032625" y="914804"/>
                  <a:pt x="3090939" y="991629"/>
                  <a:pt x="3179235" y="1026907"/>
                </a:cubicBezTo>
                <a:cubicBezTo>
                  <a:pt x="3284882" y="1068072"/>
                  <a:pt x="3398955" y="1037373"/>
                  <a:pt x="3519429" y="1004957"/>
                </a:cubicBezTo>
                <a:cubicBezTo>
                  <a:pt x="3602240" y="978462"/>
                  <a:pt x="3688255" y="963435"/>
                  <a:pt x="3775097" y="960366"/>
                </a:cubicBezTo>
                <a:cubicBezTo>
                  <a:pt x="3933329" y="962089"/>
                  <a:pt x="4077645" y="1015335"/>
                  <a:pt x="4184053" y="1105286"/>
                </a:cubicBezTo>
                <a:close/>
                <a:moveTo>
                  <a:pt x="4379497" y="1131282"/>
                </a:moveTo>
                <a:lnTo>
                  <a:pt x="4317328" y="1131282"/>
                </a:lnTo>
                <a:lnTo>
                  <a:pt x="4268257" y="1061179"/>
                </a:lnTo>
                <a:cubicBezTo>
                  <a:pt x="4163918" y="952023"/>
                  <a:pt x="4007899" y="885689"/>
                  <a:pt x="3834029" y="883002"/>
                </a:cubicBezTo>
                <a:cubicBezTo>
                  <a:pt x="3749161" y="886273"/>
                  <a:pt x="3665085" y="900841"/>
                  <a:pt x="3584009" y="926290"/>
                </a:cubicBezTo>
                <a:cubicBezTo>
                  <a:pt x="3456304" y="960752"/>
                  <a:pt x="3324370" y="996395"/>
                  <a:pt x="3199202" y="945980"/>
                </a:cubicBezTo>
                <a:cubicBezTo>
                  <a:pt x="3096063" y="904041"/>
                  <a:pt x="3027601" y="815341"/>
                  <a:pt x="2962211" y="728978"/>
                </a:cubicBezTo>
                <a:cubicBezTo>
                  <a:pt x="2918425" y="665026"/>
                  <a:pt x="2865698" y="607722"/>
                  <a:pt x="2805584" y="558756"/>
                </a:cubicBezTo>
                <a:cubicBezTo>
                  <a:pt x="2727132" y="502047"/>
                  <a:pt x="2647615" y="476558"/>
                  <a:pt x="2566869" y="470785"/>
                </a:cubicBezTo>
                <a:cubicBezTo>
                  <a:pt x="2432296" y="461164"/>
                  <a:pt x="2294308" y="506308"/>
                  <a:pt x="2152160" y="552956"/>
                </a:cubicBezTo>
                <a:cubicBezTo>
                  <a:pt x="1969099" y="612586"/>
                  <a:pt x="1779989" y="674686"/>
                  <a:pt x="1591833" y="615083"/>
                </a:cubicBezTo>
                <a:cubicBezTo>
                  <a:pt x="1167084" y="480727"/>
                  <a:pt x="892443" y="419186"/>
                  <a:pt x="606623" y="831508"/>
                </a:cubicBezTo>
                <a:cubicBezTo>
                  <a:pt x="568093" y="890874"/>
                  <a:pt x="532161" y="951827"/>
                  <a:pt x="498924" y="1014196"/>
                </a:cubicBezTo>
                <a:lnTo>
                  <a:pt x="442871" y="1131282"/>
                </a:lnTo>
                <a:lnTo>
                  <a:pt x="390551" y="1131282"/>
                </a:lnTo>
                <a:lnTo>
                  <a:pt x="456898" y="991769"/>
                </a:lnTo>
                <a:cubicBezTo>
                  <a:pt x="490466" y="928430"/>
                  <a:pt x="526791" y="866536"/>
                  <a:pt x="565778" y="806265"/>
                </a:cubicBezTo>
                <a:cubicBezTo>
                  <a:pt x="885868" y="345393"/>
                  <a:pt x="1218257" y="449932"/>
                  <a:pt x="1603582" y="571834"/>
                </a:cubicBezTo>
                <a:cubicBezTo>
                  <a:pt x="1777220" y="626480"/>
                  <a:pt x="1959489" y="567221"/>
                  <a:pt x="2135359" y="509675"/>
                </a:cubicBezTo>
                <a:cubicBezTo>
                  <a:pt x="2250459" y="472195"/>
                  <a:pt x="2367794" y="433853"/>
                  <a:pt x="2484641" y="425686"/>
                </a:cubicBezTo>
                <a:cubicBezTo>
                  <a:pt x="2601489" y="417518"/>
                  <a:pt x="2717850" y="439527"/>
                  <a:pt x="2831006" y="522748"/>
                </a:cubicBezTo>
                <a:cubicBezTo>
                  <a:pt x="2894940" y="574349"/>
                  <a:pt x="2950935" y="634972"/>
                  <a:pt x="2997240" y="702722"/>
                </a:cubicBezTo>
                <a:cubicBezTo>
                  <a:pt x="3060325" y="787333"/>
                  <a:pt x="3122655" y="867456"/>
                  <a:pt x="3214220" y="904493"/>
                </a:cubicBezTo>
                <a:cubicBezTo>
                  <a:pt x="3325485" y="949205"/>
                  <a:pt x="3444203" y="917156"/>
                  <a:pt x="3569735" y="883227"/>
                </a:cubicBezTo>
                <a:cubicBezTo>
                  <a:pt x="3656232" y="855370"/>
                  <a:pt x="3746113" y="839583"/>
                  <a:pt x="3836882" y="836398"/>
                </a:cubicBezTo>
                <a:cubicBezTo>
                  <a:pt x="4065884" y="839389"/>
                  <a:pt x="4268426" y="948831"/>
                  <a:pt x="4373397" y="1119236"/>
                </a:cubicBezTo>
                <a:close/>
                <a:moveTo>
                  <a:pt x="4505659" y="1131282"/>
                </a:moveTo>
                <a:lnTo>
                  <a:pt x="4458459" y="1131282"/>
                </a:lnTo>
                <a:lnTo>
                  <a:pt x="4450745" y="1102464"/>
                </a:lnTo>
                <a:lnTo>
                  <a:pt x="4436166" y="1072602"/>
                </a:lnTo>
                <a:cubicBezTo>
                  <a:pt x="4344370" y="884677"/>
                  <a:pt x="4136950" y="762852"/>
                  <a:pt x="3896377" y="759192"/>
                </a:cubicBezTo>
                <a:cubicBezTo>
                  <a:pt x="3807725" y="762678"/>
                  <a:pt x="3719888" y="778367"/>
                  <a:pt x="3635449" y="805880"/>
                </a:cubicBezTo>
                <a:cubicBezTo>
                  <a:pt x="3502352" y="840151"/>
                  <a:pt x="3365927" y="878476"/>
                  <a:pt x="3235934" y="826089"/>
                </a:cubicBezTo>
                <a:cubicBezTo>
                  <a:pt x="3127723" y="782719"/>
                  <a:pt x="3058345" y="690155"/>
                  <a:pt x="2990458" y="600665"/>
                </a:cubicBezTo>
                <a:cubicBezTo>
                  <a:pt x="2945213" y="533996"/>
                  <a:pt x="2890440" y="474221"/>
                  <a:pt x="2827931" y="423277"/>
                </a:cubicBezTo>
                <a:cubicBezTo>
                  <a:pt x="2746162" y="363863"/>
                  <a:pt x="2663507" y="337006"/>
                  <a:pt x="2579579" y="330746"/>
                </a:cubicBezTo>
                <a:cubicBezTo>
                  <a:pt x="2439699" y="320310"/>
                  <a:pt x="2296280" y="367087"/>
                  <a:pt x="2147528" y="415706"/>
                </a:cubicBezTo>
                <a:cubicBezTo>
                  <a:pt x="1957271" y="477424"/>
                  <a:pt x="1760554" y="541775"/>
                  <a:pt x="1565871" y="479650"/>
                </a:cubicBezTo>
                <a:cubicBezTo>
                  <a:pt x="1124103" y="339167"/>
                  <a:pt x="838021" y="275002"/>
                  <a:pt x="540993" y="703925"/>
                </a:cubicBezTo>
                <a:cubicBezTo>
                  <a:pt x="461113" y="827542"/>
                  <a:pt x="392127" y="957803"/>
                  <a:pt x="334788" y="1093211"/>
                </a:cubicBezTo>
                <a:lnTo>
                  <a:pt x="316095" y="1131282"/>
                </a:lnTo>
                <a:lnTo>
                  <a:pt x="263095" y="1131282"/>
                </a:lnTo>
                <a:lnTo>
                  <a:pt x="292155" y="1071240"/>
                </a:lnTo>
                <a:cubicBezTo>
                  <a:pt x="350891" y="933634"/>
                  <a:pt x="421450" y="801318"/>
                  <a:pt x="503076" y="675792"/>
                </a:cubicBezTo>
                <a:cubicBezTo>
                  <a:pt x="835981" y="196624"/>
                  <a:pt x="1179957" y="307065"/>
                  <a:pt x="1580348" y="434095"/>
                </a:cubicBezTo>
                <a:cubicBezTo>
                  <a:pt x="1760931" y="491093"/>
                  <a:pt x="1950433" y="429786"/>
                  <a:pt x="2133495" y="370156"/>
                </a:cubicBezTo>
                <a:cubicBezTo>
                  <a:pt x="2251810" y="331337"/>
                  <a:pt x="2372703" y="291868"/>
                  <a:pt x="2493370" y="283592"/>
                </a:cubicBezTo>
                <a:cubicBezTo>
                  <a:pt x="2614035" y="275317"/>
                  <a:pt x="2734471" y="298234"/>
                  <a:pt x="2851864" y="384193"/>
                </a:cubicBezTo>
                <a:cubicBezTo>
                  <a:pt x="2918060" y="437739"/>
                  <a:pt x="2976072" y="500548"/>
                  <a:pt x="3024197" y="570751"/>
                </a:cubicBezTo>
                <a:cubicBezTo>
                  <a:pt x="3093055" y="658295"/>
                  <a:pt x="3154208" y="742891"/>
                  <a:pt x="3249795" y="781276"/>
                </a:cubicBezTo>
                <a:cubicBezTo>
                  <a:pt x="3363382" y="828740"/>
                  <a:pt x="3488913" y="794810"/>
                  <a:pt x="3619682" y="759740"/>
                </a:cubicBezTo>
                <a:cubicBezTo>
                  <a:pt x="3708980" y="731138"/>
                  <a:pt x="3801734" y="714925"/>
                  <a:pt x="3895382" y="711618"/>
                </a:cubicBezTo>
                <a:cubicBezTo>
                  <a:pt x="4168900" y="716455"/>
                  <a:pt x="4403987" y="862260"/>
                  <a:pt x="4493070" y="1084209"/>
                </a:cubicBezTo>
                <a:close/>
                <a:moveTo>
                  <a:pt x="4616771" y="1131282"/>
                </a:moveTo>
                <a:lnTo>
                  <a:pt x="4568167" y="1131282"/>
                </a:lnTo>
                <a:lnTo>
                  <a:pt x="4530882" y="991199"/>
                </a:lnTo>
                <a:cubicBezTo>
                  <a:pt x="4525808" y="980830"/>
                  <a:pt x="4520687" y="970348"/>
                  <a:pt x="4515523" y="959755"/>
                </a:cubicBezTo>
                <a:cubicBezTo>
                  <a:pt x="4420313" y="764844"/>
                  <a:pt x="4204394" y="638503"/>
                  <a:pt x="3954527" y="634592"/>
                </a:cubicBezTo>
                <a:cubicBezTo>
                  <a:pt x="3862398" y="637916"/>
                  <a:pt x="3771100" y="653743"/>
                  <a:pt x="3683135" y="681609"/>
                </a:cubicBezTo>
                <a:cubicBezTo>
                  <a:pt x="3545726" y="718933"/>
                  <a:pt x="3403832" y="756990"/>
                  <a:pt x="3269420" y="702466"/>
                </a:cubicBezTo>
                <a:cubicBezTo>
                  <a:pt x="3156398" y="658117"/>
                  <a:pt x="3085512" y="561480"/>
                  <a:pt x="3015329" y="468286"/>
                </a:cubicBezTo>
                <a:cubicBezTo>
                  <a:pt x="2968215" y="399602"/>
                  <a:pt x="2911555" y="337908"/>
                  <a:pt x="2847051" y="285070"/>
                </a:cubicBezTo>
                <a:cubicBezTo>
                  <a:pt x="2762242" y="223151"/>
                  <a:pt x="2676452" y="195399"/>
                  <a:pt x="2589271" y="189132"/>
                </a:cubicBezTo>
                <a:cubicBezTo>
                  <a:pt x="2443969" y="178686"/>
                  <a:pt x="2294804" y="227913"/>
                  <a:pt x="2139877" y="278087"/>
                </a:cubicBezTo>
                <a:cubicBezTo>
                  <a:pt x="1942564" y="342228"/>
                  <a:pt x="1738693" y="408705"/>
                  <a:pt x="1537030" y="344188"/>
                </a:cubicBezTo>
                <a:cubicBezTo>
                  <a:pt x="1077650" y="197361"/>
                  <a:pt x="780956" y="130248"/>
                  <a:pt x="472645" y="575687"/>
                </a:cubicBezTo>
                <a:cubicBezTo>
                  <a:pt x="389488" y="703460"/>
                  <a:pt x="317655" y="838167"/>
                  <a:pt x="257987" y="978300"/>
                </a:cubicBezTo>
                <a:lnTo>
                  <a:pt x="183330" y="1131282"/>
                </a:lnTo>
                <a:lnTo>
                  <a:pt x="133162" y="1131282"/>
                </a:lnTo>
                <a:lnTo>
                  <a:pt x="217456" y="958665"/>
                </a:lnTo>
                <a:cubicBezTo>
                  <a:pt x="278178" y="815969"/>
                  <a:pt x="351188" y="678726"/>
                  <a:pt x="435713" y="548548"/>
                </a:cubicBezTo>
                <a:cubicBezTo>
                  <a:pt x="779332" y="51705"/>
                  <a:pt x="1137000" y="165481"/>
                  <a:pt x="1552653" y="299006"/>
                </a:cubicBezTo>
                <a:cubicBezTo>
                  <a:pt x="1740391" y="358776"/>
                  <a:pt x="1936692" y="294592"/>
                  <a:pt x="2126990" y="232913"/>
                </a:cubicBezTo>
                <a:cubicBezTo>
                  <a:pt x="2250655" y="192689"/>
                  <a:pt x="2376412" y="151797"/>
                  <a:pt x="2501828" y="143355"/>
                </a:cubicBezTo>
                <a:cubicBezTo>
                  <a:pt x="2627243" y="134913"/>
                  <a:pt x="2752314" y="158917"/>
                  <a:pt x="2874613" y="248487"/>
                </a:cubicBezTo>
                <a:cubicBezTo>
                  <a:pt x="2943259" y="303802"/>
                  <a:pt x="3003410" y="368910"/>
                  <a:pt x="3053083" y="441669"/>
                </a:cubicBezTo>
                <a:cubicBezTo>
                  <a:pt x="3122481" y="533283"/>
                  <a:pt x="3188264" y="620437"/>
                  <a:pt x="3287540" y="660410"/>
                </a:cubicBezTo>
                <a:cubicBezTo>
                  <a:pt x="3407498" y="709061"/>
                  <a:pt x="3535756" y="674770"/>
                  <a:pt x="3671586" y="638183"/>
                </a:cubicBezTo>
                <a:cubicBezTo>
                  <a:pt x="3764200" y="608809"/>
                  <a:pt x="3860337" y="592222"/>
                  <a:pt x="3957395" y="588985"/>
                </a:cubicBezTo>
                <a:cubicBezTo>
                  <a:pt x="4238323" y="592148"/>
                  <a:pt x="4481065" y="744759"/>
                  <a:pt x="4575696" y="973122"/>
                </a:cubicBezTo>
                <a:close/>
                <a:moveTo>
                  <a:pt x="4726290" y="1131282"/>
                </a:moveTo>
                <a:lnTo>
                  <a:pt x="4676693" y="1131282"/>
                </a:lnTo>
                <a:lnTo>
                  <a:pt x="4666873" y="1091647"/>
                </a:lnTo>
                <a:cubicBezTo>
                  <a:pt x="4655342" y="1019895"/>
                  <a:pt x="4637117" y="949440"/>
                  <a:pt x="4612399" y="881176"/>
                </a:cubicBezTo>
                <a:cubicBezTo>
                  <a:pt x="4607065" y="870277"/>
                  <a:pt x="4601592" y="859046"/>
                  <a:pt x="4596259" y="848148"/>
                </a:cubicBezTo>
                <a:cubicBezTo>
                  <a:pt x="4497456" y="645877"/>
                  <a:pt x="4273837" y="514644"/>
                  <a:pt x="4014667" y="510493"/>
                </a:cubicBezTo>
                <a:cubicBezTo>
                  <a:pt x="3918798" y="513986"/>
                  <a:pt x="3823775" y="530592"/>
                  <a:pt x="3732352" y="559911"/>
                </a:cubicBezTo>
                <a:cubicBezTo>
                  <a:pt x="3590084" y="598172"/>
                  <a:pt x="3442953" y="637367"/>
                  <a:pt x="3303889" y="581245"/>
                </a:cubicBezTo>
                <a:cubicBezTo>
                  <a:pt x="3187970" y="534936"/>
                  <a:pt x="3113069" y="434999"/>
                  <a:pt x="3040386" y="338685"/>
                </a:cubicBezTo>
                <a:cubicBezTo>
                  <a:pt x="2991613" y="266772"/>
                  <a:pt x="2932594" y="202286"/>
                  <a:pt x="2865227" y="147297"/>
                </a:cubicBezTo>
                <a:cubicBezTo>
                  <a:pt x="2748900" y="61055"/>
                  <a:pt x="2630263" y="37617"/>
                  <a:pt x="2508745" y="46127"/>
                </a:cubicBezTo>
                <a:cubicBezTo>
                  <a:pt x="2387226" y="54639"/>
                  <a:pt x="2262828" y="95099"/>
                  <a:pt x="2134980" y="136657"/>
                </a:cubicBezTo>
                <a:cubicBezTo>
                  <a:pt x="1930514" y="202924"/>
                  <a:pt x="1719414" y="271443"/>
                  <a:pt x="1510393" y="204741"/>
                </a:cubicBezTo>
                <a:cubicBezTo>
                  <a:pt x="1036724" y="51420"/>
                  <a:pt x="726667" y="-17329"/>
                  <a:pt x="406930" y="444294"/>
                </a:cubicBezTo>
                <a:cubicBezTo>
                  <a:pt x="321541" y="577086"/>
                  <a:pt x="248073" y="717100"/>
                  <a:pt x="187444" y="862744"/>
                </a:cubicBezTo>
                <a:lnTo>
                  <a:pt x="56020" y="1131282"/>
                </a:lnTo>
                <a:lnTo>
                  <a:pt x="0" y="1131282"/>
                </a:lnTo>
                <a:lnTo>
                  <a:pt x="10146" y="1114300"/>
                </a:lnTo>
                <a:cubicBezTo>
                  <a:pt x="58300" y="1026832"/>
                  <a:pt x="100467" y="934071"/>
                  <a:pt x="141857" y="844623"/>
                </a:cubicBezTo>
                <a:cubicBezTo>
                  <a:pt x="205150" y="696652"/>
                  <a:pt x="281210" y="554385"/>
                  <a:pt x="369203" y="419477"/>
                </a:cubicBezTo>
                <a:cubicBezTo>
                  <a:pt x="724627" y="-95706"/>
                  <a:pt x="1094872" y="24969"/>
                  <a:pt x="1526007" y="161511"/>
                </a:cubicBezTo>
                <a:cubicBezTo>
                  <a:pt x="1720113" y="224419"/>
                  <a:pt x="1924026" y="157980"/>
                  <a:pt x="2121297" y="93804"/>
                </a:cubicBezTo>
                <a:cubicBezTo>
                  <a:pt x="2249144" y="52246"/>
                  <a:pt x="2379135" y="10127"/>
                  <a:pt x="2508847" y="1571"/>
                </a:cubicBezTo>
                <a:cubicBezTo>
                  <a:pt x="2638559" y="-6983"/>
                  <a:pt x="2767990" y="18028"/>
                  <a:pt x="2894721" y="110727"/>
                </a:cubicBezTo>
                <a:cubicBezTo>
                  <a:pt x="2965867" y="168386"/>
                  <a:pt x="3028149" y="236192"/>
                  <a:pt x="3079519" y="311909"/>
                </a:cubicBezTo>
                <a:cubicBezTo>
                  <a:pt x="3151399" y="407596"/>
                  <a:pt x="3219458" y="497460"/>
                  <a:pt x="3322775" y="539775"/>
                </a:cubicBezTo>
                <a:cubicBezTo>
                  <a:pt x="3447389" y="590022"/>
                  <a:pt x="3580707" y="554216"/>
                  <a:pt x="3721393" y="516698"/>
                </a:cubicBezTo>
                <a:cubicBezTo>
                  <a:pt x="3817093" y="485989"/>
                  <a:pt x="3916557" y="468776"/>
                  <a:pt x="4016922" y="465629"/>
                </a:cubicBezTo>
                <a:cubicBezTo>
                  <a:pt x="4309061" y="470004"/>
                  <a:pt x="4558758" y="627909"/>
                  <a:pt x="4656416" y="865420"/>
                </a:cubicBezTo>
                <a:cubicBezTo>
                  <a:pt x="4682534" y="936073"/>
                  <a:pt x="4701978" y="1009011"/>
                  <a:pt x="4714517" y="1083296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21CA53-44C5-F6E1-268E-0C1E1978E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297" r="29473"/>
          <a:stretch>
            <a:fillRect/>
          </a:stretch>
        </p:blipFill>
        <p:spPr>
          <a:xfrm>
            <a:off x="10148367" y="0"/>
            <a:ext cx="1524382" cy="1447612"/>
          </a:xfrm>
          <a:custGeom>
            <a:avLst/>
            <a:gdLst>
              <a:gd name="connsiteX0" fmla="*/ 0 w 1524382"/>
              <a:gd name="connsiteY0" fmla="*/ 0 h 1447612"/>
              <a:gd name="connsiteX1" fmla="*/ 1524382 w 1524382"/>
              <a:gd name="connsiteY1" fmla="*/ 0 h 1447612"/>
              <a:gd name="connsiteX2" fmla="*/ 1524382 w 1524382"/>
              <a:gd name="connsiteY2" fmla="*/ 1447612 h 1447612"/>
              <a:gd name="connsiteX3" fmla="*/ 0 w 1524382"/>
              <a:gd name="connsiteY3" fmla="*/ 1447612 h 144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1447612">
                <a:moveTo>
                  <a:pt x="0" y="0"/>
                </a:moveTo>
                <a:lnTo>
                  <a:pt x="1524382" y="0"/>
                </a:lnTo>
                <a:lnTo>
                  <a:pt x="1524382" y="1447612"/>
                </a:lnTo>
                <a:lnTo>
                  <a:pt x="0" y="1447612"/>
                </a:lnTo>
                <a:close/>
              </a:path>
            </a:pathLst>
          </a:cu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3E9B496-2C13-340E-B6D8-538926523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5" y="302671"/>
            <a:ext cx="4975317" cy="1718866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ameo Placeholder 14">
            <a:extLst>
              <a:ext uri="{FF2B5EF4-FFF2-40B4-BE49-F238E27FC236}">
                <a16:creationId xmlns:a16="http://schemas.microsoft.com/office/drawing/2014/main" id="{6AE15E32-8FE1-44F5-5007-F4F6F7092FAE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A4471DE8-2488-1E89-2DEF-43DC952583B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3100552" y="2242075"/>
            <a:ext cx="8321112" cy="3976688"/>
          </a:xfr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3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71729FB-3EA3-785E-9861-825358686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7192" r="10381" b="-1"/>
          <a:stretch/>
        </p:blipFill>
        <p:spPr>
          <a:xfrm>
            <a:off x="3770813" y="0"/>
            <a:ext cx="1937043" cy="662376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3" name="Freeform 18">
            <a:extLst>
              <a:ext uri="{FF2B5EF4-FFF2-40B4-BE49-F238E27FC236}">
                <a16:creationId xmlns:a16="http://schemas.microsoft.com/office/drawing/2014/main" id="{5B8E8F7C-CB08-64BE-65D7-C25D7DB77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7584035" y="0"/>
            <a:ext cx="4607965" cy="1796651"/>
          </a:xfrm>
          <a:custGeom>
            <a:avLst/>
            <a:gdLst>
              <a:gd name="connsiteX0" fmla="*/ 1963897 w 4607965"/>
              <a:gd name="connsiteY0" fmla="*/ 1796651 h 1796651"/>
              <a:gd name="connsiteX1" fmla="*/ 1870514 w 4607965"/>
              <a:gd name="connsiteY1" fmla="*/ 1796651 h 1796651"/>
              <a:gd name="connsiteX2" fmla="*/ 1853083 w 4607965"/>
              <a:gd name="connsiteY2" fmla="*/ 1786871 h 1796651"/>
              <a:gd name="connsiteX3" fmla="*/ 1663160 w 4607965"/>
              <a:gd name="connsiteY3" fmla="*/ 1742547 h 1796651"/>
              <a:gd name="connsiteX4" fmla="*/ 1541176 w 4607965"/>
              <a:gd name="connsiteY4" fmla="*/ 1754820 h 1796651"/>
              <a:gd name="connsiteX5" fmla="*/ 1475942 w 4607965"/>
              <a:gd name="connsiteY5" fmla="*/ 1772511 h 1796651"/>
              <a:gd name="connsiteX6" fmla="*/ 1416165 w 4607965"/>
              <a:gd name="connsiteY6" fmla="*/ 1796651 h 1796651"/>
              <a:gd name="connsiteX7" fmla="*/ 1316340 w 4607965"/>
              <a:gd name="connsiteY7" fmla="*/ 1796651 h 1796651"/>
              <a:gd name="connsiteX8" fmla="*/ 1326373 w 4607965"/>
              <a:gd name="connsiteY8" fmla="*/ 1789891 h 1796651"/>
              <a:gd name="connsiteX9" fmla="*/ 1529316 w 4607965"/>
              <a:gd name="connsiteY9" fmla="*/ 1707780 h 1796651"/>
              <a:gd name="connsiteX10" fmla="*/ 1661468 w 4607965"/>
              <a:gd name="connsiteY10" fmla="*/ 1694491 h 1796651"/>
              <a:gd name="connsiteX11" fmla="*/ 1959362 w 4607965"/>
              <a:gd name="connsiteY11" fmla="*/ 1793226 h 1796651"/>
              <a:gd name="connsiteX12" fmla="*/ 2143597 w 4607965"/>
              <a:gd name="connsiteY12" fmla="*/ 1796651 h 1796651"/>
              <a:gd name="connsiteX13" fmla="*/ 2077198 w 4607965"/>
              <a:gd name="connsiteY13" fmla="*/ 1796651 h 1796651"/>
              <a:gd name="connsiteX14" fmla="*/ 2012600 w 4607965"/>
              <a:gd name="connsiteY14" fmla="*/ 1735595 h 1796651"/>
              <a:gd name="connsiteX15" fmla="*/ 1635765 w 4607965"/>
              <a:gd name="connsiteY15" fmla="*/ 1572797 h 1796651"/>
              <a:gd name="connsiteX16" fmla="*/ 1507017 w 4607965"/>
              <a:gd name="connsiteY16" fmla="*/ 1586262 h 1796651"/>
              <a:gd name="connsiteX17" fmla="*/ 1177877 w 4607965"/>
              <a:gd name="connsiteY17" fmla="*/ 1764481 h 1796651"/>
              <a:gd name="connsiteX18" fmla="*/ 1144927 w 4607965"/>
              <a:gd name="connsiteY18" fmla="*/ 1796651 h 1796651"/>
              <a:gd name="connsiteX19" fmla="*/ 1077415 w 4607965"/>
              <a:gd name="connsiteY19" fmla="*/ 1796651 h 1796651"/>
              <a:gd name="connsiteX20" fmla="*/ 1083700 w 4607965"/>
              <a:gd name="connsiteY20" fmla="*/ 1789537 h 1796651"/>
              <a:gd name="connsiteX21" fmla="*/ 1497333 w 4607965"/>
              <a:gd name="connsiteY21" fmla="*/ 1539310 h 1796651"/>
              <a:gd name="connsiteX22" fmla="*/ 1636357 w 4607965"/>
              <a:gd name="connsiteY22" fmla="*/ 1525369 h 1796651"/>
              <a:gd name="connsiteX23" fmla="*/ 2127169 w 4607965"/>
              <a:gd name="connsiteY23" fmla="*/ 1778871 h 1796651"/>
              <a:gd name="connsiteX24" fmla="*/ 2278446 w 4607965"/>
              <a:gd name="connsiteY24" fmla="*/ 1796651 h 1796651"/>
              <a:gd name="connsiteX25" fmla="*/ 2218108 w 4607965"/>
              <a:gd name="connsiteY25" fmla="*/ 1796651 h 1796651"/>
              <a:gd name="connsiteX26" fmla="*/ 2177192 w 4607965"/>
              <a:gd name="connsiteY26" fmla="*/ 1746757 h 1796651"/>
              <a:gd name="connsiteX27" fmla="*/ 1609744 w 4607965"/>
              <a:gd name="connsiteY27" fmla="*/ 1403007 h 1796651"/>
              <a:gd name="connsiteX28" fmla="*/ 1474188 w 4607965"/>
              <a:gd name="connsiteY28" fmla="*/ 1416771 h 1796651"/>
              <a:gd name="connsiteX29" fmla="*/ 999923 w 4607965"/>
              <a:gd name="connsiteY29" fmla="*/ 1740679 h 1796651"/>
              <a:gd name="connsiteX30" fmla="*/ 957153 w 4607965"/>
              <a:gd name="connsiteY30" fmla="*/ 1796651 h 1796651"/>
              <a:gd name="connsiteX31" fmla="*/ 899797 w 4607965"/>
              <a:gd name="connsiteY31" fmla="*/ 1796651 h 1796651"/>
              <a:gd name="connsiteX32" fmla="*/ 901939 w 4607965"/>
              <a:gd name="connsiteY32" fmla="*/ 1793061 h 1796651"/>
              <a:gd name="connsiteX33" fmla="*/ 1465789 w 4607965"/>
              <a:gd name="connsiteY33" fmla="*/ 1370744 h 1796651"/>
              <a:gd name="connsiteX34" fmla="*/ 1611289 w 4607965"/>
              <a:gd name="connsiteY34" fmla="*/ 1355615 h 1796651"/>
              <a:gd name="connsiteX35" fmla="*/ 2211687 w 4607965"/>
              <a:gd name="connsiteY35" fmla="*/ 1715365 h 1796651"/>
              <a:gd name="connsiteX36" fmla="*/ 2406124 w 4607965"/>
              <a:gd name="connsiteY36" fmla="*/ 1796651 h 1796651"/>
              <a:gd name="connsiteX37" fmla="*/ 2346719 w 4607965"/>
              <a:gd name="connsiteY37" fmla="*/ 1796651 h 1796651"/>
              <a:gd name="connsiteX38" fmla="*/ 2177321 w 4607965"/>
              <a:gd name="connsiteY38" fmla="*/ 1590517 h 1796651"/>
              <a:gd name="connsiteX39" fmla="*/ 1581986 w 4607965"/>
              <a:gd name="connsiteY39" fmla="*/ 1230498 h 1796651"/>
              <a:gd name="connsiteX40" fmla="*/ 1439689 w 4607965"/>
              <a:gd name="connsiteY40" fmla="*/ 1245223 h 1796651"/>
              <a:gd name="connsiteX41" fmla="*/ 877475 w 4607965"/>
              <a:gd name="connsiteY41" fmla="*/ 1670661 h 1796651"/>
              <a:gd name="connsiteX42" fmla="*/ 803133 w 4607965"/>
              <a:gd name="connsiteY42" fmla="*/ 1796651 h 1796651"/>
              <a:gd name="connsiteX43" fmla="*/ 754048 w 4607965"/>
              <a:gd name="connsiteY43" fmla="*/ 1796651 h 1796651"/>
              <a:gd name="connsiteX44" fmla="*/ 759258 w 4607965"/>
              <a:gd name="connsiteY44" fmla="*/ 1784442 h 1796651"/>
              <a:gd name="connsiteX45" fmla="*/ 841230 w 4607965"/>
              <a:gd name="connsiteY45" fmla="*/ 1646979 h 1796651"/>
              <a:gd name="connsiteX46" fmla="*/ 1431145 w 4607965"/>
              <a:gd name="connsiteY46" fmla="*/ 1203103 h 1796651"/>
              <a:gd name="connsiteX47" fmla="*/ 1583772 w 4607965"/>
              <a:gd name="connsiteY47" fmla="*/ 1187370 h 1796651"/>
              <a:gd name="connsiteX48" fmla="*/ 2388608 w 4607965"/>
              <a:gd name="connsiteY48" fmla="*/ 1775472 h 1796651"/>
              <a:gd name="connsiteX49" fmla="*/ 2533538 w 4607965"/>
              <a:gd name="connsiteY49" fmla="*/ 1796651 h 1796651"/>
              <a:gd name="connsiteX50" fmla="*/ 2472887 w 4607965"/>
              <a:gd name="connsiteY50" fmla="*/ 1796651 h 1796651"/>
              <a:gd name="connsiteX51" fmla="*/ 2461063 w 4607965"/>
              <a:gd name="connsiteY51" fmla="*/ 1782752 h 1796651"/>
              <a:gd name="connsiteX52" fmla="*/ 2360903 w 4607965"/>
              <a:gd name="connsiteY52" fmla="*/ 1658627 h 1796651"/>
              <a:gd name="connsiteX53" fmla="*/ 1556760 w 4607965"/>
              <a:gd name="connsiteY53" fmla="*/ 1061566 h 1796651"/>
              <a:gd name="connsiteX54" fmla="*/ 1407670 w 4607965"/>
              <a:gd name="connsiteY54" fmla="*/ 1077732 h 1796651"/>
              <a:gd name="connsiteX55" fmla="*/ 818969 w 4607965"/>
              <a:gd name="connsiteY55" fmla="*/ 1524263 h 1796651"/>
              <a:gd name="connsiteX56" fmla="*/ 736444 w 4607965"/>
              <a:gd name="connsiteY56" fmla="*/ 1663826 h 1796651"/>
              <a:gd name="connsiteX57" fmla="*/ 680295 w 4607965"/>
              <a:gd name="connsiteY57" fmla="*/ 1796651 h 1796651"/>
              <a:gd name="connsiteX58" fmla="*/ 631802 w 4607965"/>
              <a:gd name="connsiteY58" fmla="*/ 1796651 h 1796651"/>
              <a:gd name="connsiteX59" fmla="*/ 696499 w 4607965"/>
              <a:gd name="connsiteY59" fmla="*/ 1644257 h 1796651"/>
              <a:gd name="connsiteX60" fmla="*/ 781863 w 4607965"/>
              <a:gd name="connsiteY60" fmla="*/ 1500113 h 1796651"/>
              <a:gd name="connsiteX61" fmla="*/ 1398273 w 4607965"/>
              <a:gd name="connsiteY61" fmla="*/ 1035140 h 1796651"/>
              <a:gd name="connsiteX62" fmla="*/ 1557708 w 4607965"/>
              <a:gd name="connsiteY62" fmla="*/ 1018554 h 1796651"/>
              <a:gd name="connsiteX63" fmla="*/ 2398918 w 4607965"/>
              <a:gd name="connsiteY63" fmla="*/ 1632344 h 1796651"/>
              <a:gd name="connsiteX64" fmla="*/ 2495971 w 4607965"/>
              <a:gd name="connsiteY64" fmla="*/ 1752489 h 1796651"/>
              <a:gd name="connsiteX65" fmla="*/ 2671367 w 4607965"/>
              <a:gd name="connsiteY65" fmla="*/ 1796651 h 1796651"/>
              <a:gd name="connsiteX66" fmla="*/ 2615125 w 4607965"/>
              <a:gd name="connsiteY66" fmla="*/ 1796651 h 1796651"/>
              <a:gd name="connsiteX67" fmla="*/ 2591009 w 4607965"/>
              <a:gd name="connsiteY67" fmla="*/ 1771212 h 1796651"/>
              <a:gd name="connsiteX68" fmla="*/ 2378646 w 4607965"/>
              <a:gd name="connsiteY68" fmla="*/ 1515527 h 1796651"/>
              <a:gd name="connsiteX69" fmla="*/ 1537785 w 4607965"/>
              <a:gd name="connsiteY69" fmla="*/ 892624 h 1796651"/>
              <a:gd name="connsiteX70" fmla="*/ 1381819 w 4607965"/>
              <a:gd name="connsiteY70" fmla="*/ 908908 h 1796651"/>
              <a:gd name="connsiteX71" fmla="*/ 766630 w 4607965"/>
              <a:gd name="connsiteY71" fmla="*/ 1376538 h 1796651"/>
              <a:gd name="connsiteX72" fmla="*/ 613796 w 4607965"/>
              <a:gd name="connsiteY72" fmla="*/ 1681552 h 1796651"/>
              <a:gd name="connsiteX73" fmla="*/ 579321 w 4607965"/>
              <a:gd name="connsiteY73" fmla="*/ 1796651 h 1796651"/>
              <a:gd name="connsiteX74" fmla="*/ 525413 w 4607965"/>
              <a:gd name="connsiteY74" fmla="*/ 1796651 h 1796651"/>
              <a:gd name="connsiteX75" fmla="*/ 565022 w 4607965"/>
              <a:gd name="connsiteY75" fmla="*/ 1665079 h 1796651"/>
              <a:gd name="connsiteX76" fmla="*/ 722555 w 4607965"/>
              <a:gd name="connsiteY76" fmla="*/ 1352103 h 1796651"/>
              <a:gd name="connsiteX77" fmla="*/ 1365466 w 4607965"/>
              <a:gd name="connsiteY77" fmla="*/ 865599 h 1796651"/>
              <a:gd name="connsiteX78" fmla="*/ 1531840 w 4607965"/>
              <a:gd name="connsiteY78" fmla="*/ 848093 h 1796651"/>
              <a:gd name="connsiteX79" fmla="*/ 2409274 w 4607965"/>
              <a:gd name="connsiteY79" fmla="*/ 1488506 h 1796651"/>
              <a:gd name="connsiteX80" fmla="*/ 2614813 w 4607965"/>
              <a:gd name="connsiteY80" fmla="*/ 1736835 h 1796651"/>
              <a:gd name="connsiteX81" fmla="*/ 2828781 w 4607965"/>
              <a:gd name="connsiteY81" fmla="*/ 1796651 h 1796651"/>
              <a:gd name="connsiteX82" fmla="*/ 2761528 w 4607965"/>
              <a:gd name="connsiteY82" fmla="*/ 1796651 h 1796651"/>
              <a:gd name="connsiteX83" fmla="*/ 2718859 w 4607965"/>
              <a:gd name="connsiteY83" fmla="*/ 1758847 h 1796651"/>
              <a:gd name="connsiteX84" fmla="*/ 2382047 w 4607965"/>
              <a:gd name="connsiteY84" fmla="*/ 1370623 h 1796651"/>
              <a:gd name="connsiteX85" fmla="*/ 1505060 w 4607965"/>
              <a:gd name="connsiteY85" fmla="*/ 721742 h 1796651"/>
              <a:gd name="connsiteX86" fmla="*/ 1342043 w 4607965"/>
              <a:gd name="connsiteY86" fmla="*/ 739172 h 1796651"/>
              <a:gd name="connsiteX87" fmla="*/ 700345 w 4607965"/>
              <a:gd name="connsiteY87" fmla="*/ 1228338 h 1796651"/>
              <a:gd name="connsiteX88" fmla="*/ 485207 w 4607965"/>
              <a:gd name="connsiteY88" fmla="*/ 1720332 h 1796651"/>
              <a:gd name="connsiteX89" fmla="*/ 464346 w 4607965"/>
              <a:gd name="connsiteY89" fmla="*/ 1796651 h 1796651"/>
              <a:gd name="connsiteX90" fmla="*/ 418554 w 4607965"/>
              <a:gd name="connsiteY90" fmla="*/ 1796651 h 1796651"/>
              <a:gd name="connsiteX91" fmla="*/ 498073 w 4607965"/>
              <a:gd name="connsiteY91" fmla="*/ 1530932 h 1796651"/>
              <a:gd name="connsiteX92" fmla="*/ 662370 w 4607965"/>
              <a:gd name="connsiteY92" fmla="*/ 1204151 h 1796651"/>
              <a:gd name="connsiteX93" fmla="*/ 1331771 w 4607965"/>
              <a:gd name="connsiteY93" fmla="*/ 696548 h 1796651"/>
              <a:gd name="connsiteX94" fmla="*/ 1505165 w 4607965"/>
              <a:gd name="connsiteY94" fmla="*/ 678254 h 1796651"/>
              <a:gd name="connsiteX95" fmla="*/ 2418327 w 4607965"/>
              <a:gd name="connsiteY95" fmla="*/ 1344274 h 1796651"/>
              <a:gd name="connsiteX96" fmla="*/ 2745620 w 4607965"/>
              <a:gd name="connsiteY96" fmla="*/ 1722406 h 1796651"/>
              <a:gd name="connsiteX97" fmla="*/ 3024383 w 4607965"/>
              <a:gd name="connsiteY97" fmla="*/ 1796651 h 1796651"/>
              <a:gd name="connsiteX98" fmla="*/ 2943320 w 4607965"/>
              <a:gd name="connsiteY98" fmla="*/ 1796651 h 1796651"/>
              <a:gd name="connsiteX99" fmla="*/ 2871735 w 4607965"/>
              <a:gd name="connsiteY99" fmla="*/ 1747495 h 1796651"/>
              <a:gd name="connsiteX100" fmla="*/ 2393569 w 4607965"/>
              <a:gd name="connsiteY100" fmla="*/ 1230090 h 1796651"/>
              <a:gd name="connsiteX101" fmla="*/ 1480355 w 4607965"/>
              <a:gd name="connsiteY101" fmla="*/ 555435 h 1796651"/>
              <a:gd name="connsiteX102" fmla="*/ 1310812 w 4607965"/>
              <a:gd name="connsiteY102" fmla="*/ 573819 h 1796651"/>
              <a:gd name="connsiteX103" fmla="*/ 642624 w 4607965"/>
              <a:gd name="connsiteY103" fmla="*/ 1084084 h 1796651"/>
              <a:gd name="connsiteX104" fmla="*/ 368806 w 4607965"/>
              <a:gd name="connsiteY104" fmla="*/ 1780255 h 1796651"/>
              <a:gd name="connsiteX105" fmla="*/ 364277 w 4607965"/>
              <a:gd name="connsiteY105" fmla="*/ 1796651 h 1796651"/>
              <a:gd name="connsiteX106" fmla="*/ 313448 w 4607965"/>
              <a:gd name="connsiteY106" fmla="*/ 1796651 h 1796651"/>
              <a:gd name="connsiteX107" fmla="*/ 321254 w 4607965"/>
              <a:gd name="connsiteY107" fmla="*/ 1767855 h 1796651"/>
              <a:gd name="connsiteX108" fmla="*/ 602142 w 4607965"/>
              <a:gd name="connsiteY108" fmla="*/ 1056747 h 1796651"/>
              <a:gd name="connsiteX109" fmla="*/ 1298053 w 4607965"/>
              <a:gd name="connsiteY109" fmla="*/ 527609 h 1796651"/>
              <a:gd name="connsiteX110" fmla="*/ 1478009 w 4607965"/>
              <a:gd name="connsiteY110" fmla="*/ 508399 h 1796651"/>
              <a:gd name="connsiteX111" fmla="*/ 2427776 w 4607965"/>
              <a:gd name="connsiteY111" fmla="*/ 1200606 h 1796651"/>
              <a:gd name="connsiteX112" fmla="*/ 3023447 w 4607965"/>
              <a:gd name="connsiteY112" fmla="*/ 1796203 h 1796651"/>
              <a:gd name="connsiteX113" fmla="*/ 4191691 w 4607965"/>
              <a:gd name="connsiteY113" fmla="*/ 1796651 h 1796651"/>
              <a:gd name="connsiteX114" fmla="*/ 4060720 w 4607965"/>
              <a:gd name="connsiteY114" fmla="*/ 1796651 h 1796651"/>
              <a:gd name="connsiteX115" fmla="*/ 4026605 w 4607965"/>
              <a:gd name="connsiteY115" fmla="*/ 1787166 h 1796651"/>
              <a:gd name="connsiteX116" fmla="*/ 3948319 w 4607965"/>
              <a:gd name="connsiteY116" fmla="*/ 1777805 h 1796651"/>
              <a:gd name="connsiteX117" fmla="*/ 3914816 w 4607965"/>
              <a:gd name="connsiteY117" fmla="*/ 1776434 h 1796651"/>
              <a:gd name="connsiteX118" fmla="*/ 3813646 w 4607965"/>
              <a:gd name="connsiteY118" fmla="*/ 1787260 h 1796651"/>
              <a:gd name="connsiteX119" fmla="*/ 3765910 w 4607965"/>
              <a:gd name="connsiteY119" fmla="*/ 1796651 h 1796651"/>
              <a:gd name="connsiteX120" fmla="*/ 3209390 w 4607965"/>
              <a:gd name="connsiteY120" fmla="*/ 1796651 h 1796651"/>
              <a:gd name="connsiteX121" fmla="*/ 3193833 w 4607965"/>
              <a:gd name="connsiteY121" fmla="*/ 1791936 h 1796651"/>
              <a:gd name="connsiteX122" fmla="*/ 2402205 w 4607965"/>
              <a:gd name="connsiteY122" fmla="*/ 1085067 h 1796651"/>
              <a:gd name="connsiteX123" fmla="*/ 1452601 w 4607965"/>
              <a:gd name="connsiteY123" fmla="*/ 384017 h 1796651"/>
              <a:gd name="connsiteX124" fmla="*/ 1276291 w 4607965"/>
              <a:gd name="connsiteY124" fmla="*/ 403093 h 1796651"/>
              <a:gd name="connsiteX125" fmla="*/ 581595 w 4607965"/>
              <a:gd name="connsiteY125" fmla="*/ 934888 h 1796651"/>
              <a:gd name="connsiteX126" fmla="*/ 297599 w 4607965"/>
              <a:gd name="connsiteY126" fmla="*/ 1659790 h 1796651"/>
              <a:gd name="connsiteX127" fmla="*/ 259751 w 4607965"/>
              <a:gd name="connsiteY127" fmla="*/ 1796651 h 1796651"/>
              <a:gd name="connsiteX128" fmla="*/ 213389 w 4607965"/>
              <a:gd name="connsiteY128" fmla="*/ 1796651 h 1796651"/>
              <a:gd name="connsiteX129" fmla="*/ 253906 w 4607965"/>
              <a:gd name="connsiteY129" fmla="*/ 1649297 h 1796651"/>
              <a:gd name="connsiteX130" fmla="*/ 544961 w 4607965"/>
              <a:gd name="connsiteY130" fmla="*/ 909888 h 1796651"/>
              <a:gd name="connsiteX131" fmla="*/ 1267375 w 4607965"/>
              <a:gd name="connsiteY131" fmla="*/ 359213 h 1796651"/>
              <a:gd name="connsiteX132" fmla="*/ 1454270 w 4607965"/>
              <a:gd name="connsiteY132" fmla="*/ 339031 h 1796651"/>
              <a:gd name="connsiteX133" fmla="*/ 2440705 w 4607965"/>
              <a:gd name="connsiteY133" fmla="*/ 1057502 h 1796651"/>
              <a:gd name="connsiteX134" fmla="*/ 3536888 w 4607965"/>
              <a:gd name="connsiteY134" fmla="*/ 1790467 h 1796651"/>
              <a:gd name="connsiteX135" fmla="*/ 3704558 w 4607965"/>
              <a:gd name="connsiteY135" fmla="*/ 1762117 h 1796651"/>
              <a:gd name="connsiteX136" fmla="*/ 3914251 w 4607965"/>
              <a:gd name="connsiteY136" fmla="*/ 1730287 h 1796651"/>
              <a:gd name="connsiteX137" fmla="*/ 4175712 w 4607965"/>
              <a:gd name="connsiteY137" fmla="*/ 1787429 h 1796651"/>
              <a:gd name="connsiteX138" fmla="*/ 4429991 w 4607965"/>
              <a:gd name="connsiteY138" fmla="*/ 1796651 h 1796651"/>
              <a:gd name="connsiteX139" fmla="*/ 4359508 w 4607965"/>
              <a:gd name="connsiteY139" fmla="*/ 1796651 h 1796651"/>
              <a:gd name="connsiteX140" fmla="*/ 4326905 w 4607965"/>
              <a:gd name="connsiteY140" fmla="*/ 1769631 h 1796651"/>
              <a:gd name="connsiteX141" fmla="*/ 4019705 w 4607965"/>
              <a:gd name="connsiteY141" fmla="*/ 1659694 h 1796651"/>
              <a:gd name="connsiteX142" fmla="*/ 3984421 w 4607965"/>
              <a:gd name="connsiteY142" fmla="*/ 1658243 h 1796651"/>
              <a:gd name="connsiteX143" fmla="*/ 3776038 w 4607965"/>
              <a:gd name="connsiteY143" fmla="*/ 1690125 h 1796651"/>
              <a:gd name="connsiteX144" fmla="*/ 3595635 w 4607965"/>
              <a:gd name="connsiteY144" fmla="*/ 1720993 h 1796651"/>
              <a:gd name="connsiteX145" fmla="*/ 2414663 w 4607965"/>
              <a:gd name="connsiteY145" fmla="*/ 942775 h 1796651"/>
              <a:gd name="connsiteX146" fmla="*/ 1428364 w 4607965"/>
              <a:gd name="connsiteY146" fmla="*/ 215789 h 1796651"/>
              <a:gd name="connsiteX147" fmla="*/ 1245128 w 4607965"/>
              <a:gd name="connsiteY147" fmla="*/ 235944 h 1796651"/>
              <a:gd name="connsiteX148" fmla="*/ 524381 w 4607965"/>
              <a:gd name="connsiteY148" fmla="*/ 788861 h 1796651"/>
              <a:gd name="connsiteX149" fmla="*/ 229779 w 4607965"/>
              <a:gd name="connsiteY149" fmla="*/ 1542042 h 1796651"/>
              <a:gd name="connsiteX150" fmla="*/ 165471 w 4607965"/>
              <a:gd name="connsiteY150" fmla="*/ 1775638 h 1796651"/>
              <a:gd name="connsiteX151" fmla="*/ 158326 w 4607965"/>
              <a:gd name="connsiteY151" fmla="*/ 1796651 h 1796651"/>
              <a:gd name="connsiteX152" fmla="*/ 107502 w 4607965"/>
              <a:gd name="connsiteY152" fmla="*/ 1796651 h 1796651"/>
              <a:gd name="connsiteX153" fmla="*/ 120574 w 4607965"/>
              <a:gd name="connsiteY153" fmla="*/ 1757937 h 1796651"/>
              <a:gd name="connsiteX154" fmla="*/ 183578 w 4607965"/>
              <a:gd name="connsiteY154" fmla="*/ 1528396 h 1796651"/>
              <a:gd name="connsiteX155" fmla="*/ 485253 w 4607965"/>
              <a:gd name="connsiteY155" fmla="*/ 760273 h 1796651"/>
              <a:gd name="connsiteX156" fmla="*/ 1233722 w 4607965"/>
              <a:gd name="connsiteY156" fmla="*/ 188484 h 1796651"/>
              <a:gd name="connsiteX157" fmla="*/ 1427656 w 4607965"/>
              <a:gd name="connsiteY157" fmla="*/ 168141 h 1796651"/>
              <a:gd name="connsiteX158" fmla="*/ 2451936 w 4607965"/>
              <a:gd name="connsiteY158" fmla="*/ 912983 h 1796651"/>
              <a:gd name="connsiteX159" fmla="*/ 3589841 w 4607965"/>
              <a:gd name="connsiteY159" fmla="*/ 1674632 h 1796651"/>
              <a:gd name="connsiteX160" fmla="*/ 3765470 w 4607965"/>
              <a:gd name="connsiteY160" fmla="*/ 1644452 h 1796651"/>
              <a:gd name="connsiteX161" fmla="*/ 3982671 w 4607965"/>
              <a:gd name="connsiteY161" fmla="*/ 1609885 h 1796651"/>
              <a:gd name="connsiteX162" fmla="*/ 4411987 w 4607965"/>
              <a:gd name="connsiteY162" fmla="*/ 1778008 h 1796651"/>
              <a:gd name="connsiteX163" fmla="*/ 4607965 w 4607965"/>
              <a:gd name="connsiteY163" fmla="*/ 1796651 h 1796651"/>
              <a:gd name="connsiteX164" fmla="*/ 4552183 w 4607965"/>
              <a:gd name="connsiteY164" fmla="*/ 1796651 h 1796651"/>
              <a:gd name="connsiteX165" fmla="*/ 4538850 w 4607965"/>
              <a:gd name="connsiteY165" fmla="*/ 1778098 h 1796651"/>
              <a:gd name="connsiteX166" fmla="*/ 4089380 w 4607965"/>
              <a:gd name="connsiteY166" fmla="*/ 1540815 h 1796651"/>
              <a:gd name="connsiteX167" fmla="*/ 4052317 w 4607965"/>
              <a:gd name="connsiteY167" fmla="*/ 1539285 h 1796651"/>
              <a:gd name="connsiteX168" fmla="*/ 3836007 w 4607965"/>
              <a:gd name="connsiteY168" fmla="*/ 1573895 h 1796651"/>
              <a:gd name="connsiteX169" fmla="*/ 3649017 w 4607965"/>
              <a:gd name="connsiteY169" fmla="*/ 1605798 h 1796651"/>
              <a:gd name="connsiteX170" fmla="*/ 2426686 w 4607965"/>
              <a:gd name="connsiteY170" fmla="*/ 800637 h 1796651"/>
              <a:gd name="connsiteX171" fmla="*/ 1404441 w 4607965"/>
              <a:gd name="connsiteY171" fmla="*/ 46525 h 1796651"/>
              <a:gd name="connsiteX172" fmla="*/ 1214429 w 4607965"/>
              <a:gd name="connsiteY172" fmla="*/ 68120 h 1796651"/>
              <a:gd name="connsiteX173" fmla="*/ 466740 w 4607965"/>
              <a:gd name="connsiteY173" fmla="*/ 642551 h 1796651"/>
              <a:gd name="connsiteX174" fmla="*/ 161522 w 4607965"/>
              <a:gd name="connsiteY174" fmla="*/ 1424450 h 1796651"/>
              <a:gd name="connsiteX175" fmla="*/ 95207 w 4607965"/>
              <a:gd name="connsiteY175" fmla="*/ 1666582 h 1796651"/>
              <a:gd name="connsiteX176" fmla="*/ 51164 w 4607965"/>
              <a:gd name="connsiteY176" fmla="*/ 1796651 h 1796651"/>
              <a:gd name="connsiteX177" fmla="*/ 0 w 4607965"/>
              <a:gd name="connsiteY177" fmla="*/ 1796651 h 1796651"/>
              <a:gd name="connsiteX178" fmla="*/ 49792 w 4607965"/>
              <a:gd name="connsiteY178" fmla="*/ 1649044 h 1796651"/>
              <a:gd name="connsiteX179" fmla="*/ 114869 w 4607965"/>
              <a:gd name="connsiteY179" fmla="*/ 1411218 h 1796651"/>
              <a:gd name="connsiteX180" fmla="*/ 426712 w 4607965"/>
              <a:gd name="connsiteY180" fmla="*/ 614801 h 1796651"/>
              <a:gd name="connsiteX181" fmla="*/ 1202103 w 4607965"/>
              <a:gd name="connsiteY181" fmla="*/ 21932 h 1796651"/>
              <a:gd name="connsiteX182" fmla="*/ 1402471 w 4607965"/>
              <a:gd name="connsiteY182" fmla="*/ 75 h 1796651"/>
              <a:gd name="connsiteX183" fmla="*/ 2461372 w 4607965"/>
              <a:gd name="connsiteY183" fmla="*/ 769870 h 1796651"/>
              <a:gd name="connsiteX184" fmla="*/ 3643276 w 4607965"/>
              <a:gd name="connsiteY184" fmla="*/ 1558130 h 1796651"/>
              <a:gd name="connsiteX185" fmla="*/ 3824131 w 4607965"/>
              <a:gd name="connsiteY185" fmla="*/ 1526849 h 1796651"/>
              <a:gd name="connsiteX186" fmla="*/ 4048753 w 4607965"/>
              <a:gd name="connsiteY186" fmla="*/ 1492589 h 1796651"/>
              <a:gd name="connsiteX187" fmla="*/ 4565301 w 4607965"/>
              <a:gd name="connsiteY187" fmla="*/ 1738754 h 179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4607965" h="1796651">
                <a:moveTo>
                  <a:pt x="1963897" y="1796651"/>
                </a:moveTo>
                <a:lnTo>
                  <a:pt x="1870514" y="1796651"/>
                </a:lnTo>
                <a:lnTo>
                  <a:pt x="1853083" y="1786871"/>
                </a:lnTo>
                <a:cubicBezTo>
                  <a:pt x="1794011" y="1759934"/>
                  <a:pt x="1731186" y="1744017"/>
                  <a:pt x="1663160" y="1742547"/>
                </a:cubicBezTo>
                <a:cubicBezTo>
                  <a:pt x="1624287" y="1741707"/>
                  <a:pt x="1583717" y="1745583"/>
                  <a:pt x="1541176" y="1754820"/>
                </a:cubicBezTo>
                <a:cubicBezTo>
                  <a:pt x="1519200" y="1759355"/>
                  <a:pt x="1497455" y="1765258"/>
                  <a:pt x="1475942" y="1772511"/>
                </a:cubicBezTo>
                <a:lnTo>
                  <a:pt x="1416165" y="1796651"/>
                </a:lnTo>
                <a:lnTo>
                  <a:pt x="1316340" y="1796651"/>
                </a:lnTo>
                <a:lnTo>
                  <a:pt x="1326373" y="1789891"/>
                </a:lnTo>
                <a:cubicBezTo>
                  <a:pt x="1391847" y="1750317"/>
                  <a:pt x="1459574" y="1722859"/>
                  <a:pt x="1529316" y="1707780"/>
                </a:cubicBezTo>
                <a:cubicBezTo>
                  <a:pt x="1575376" y="1697765"/>
                  <a:pt x="1619345" y="1693584"/>
                  <a:pt x="1661468" y="1694491"/>
                </a:cubicBezTo>
                <a:cubicBezTo>
                  <a:pt x="1772040" y="1696870"/>
                  <a:pt x="1869883" y="1734297"/>
                  <a:pt x="1959362" y="1793226"/>
                </a:cubicBezTo>
                <a:close/>
                <a:moveTo>
                  <a:pt x="2143597" y="1796651"/>
                </a:moveTo>
                <a:lnTo>
                  <a:pt x="2077198" y="1796651"/>
                </a:lnTo>
                <a:lnTo>
                  <a:pt x="2012600" y="1735595"/>
                </a:lnTo>
                <a:cubicBezTo>
                  <a:pt x="1900820" y="1639426"/>
                  <a:pt x="1779329" y="1575420"/>
                  <a:pt x="1635765" y="1572797"/>
                </a:cubicBezTo>
                <a:cubicBezTo>
                  <a:pt x="1594747" y="1572048"/>
                  <a:pt x="1551928" y="1576310"/>
                  <a:pt x="1507017" y="1586262"/>
                </a:cubicBezTo>
                <a:cubicBezTo>
                  <a:pt x="1391602" y="1611152"/>
                  <a:pt x="1281769" y="1670943"/>
                  <a:pt x="1177877" y="1764481"/>
                </a:cubicBezTo>
                <a:lnTo>
                  <a:pt x="1144927" y="1796651"/>
                </a:lnTo>
                <a:lnTo>
                  <a:pt x="1077415" y="1796651"/>
                </a:lnTo>
                <a:lnTo>
                  <a:pt x="1083700" y="1789537"/>
                </a:lnTo>
                <a:cubicBezTo>
                  <a:pt x="1211477" y="1655297"/>
                  <a:pt x="1349923" y="1571424"/>
                  <a:pt x="1497333" y="1539310"/>
                </a:cubicBezTo>
                <a:cubicBezTo>
                  <a:pt x="1545808" y="1528796"/>
                  <a:pt x="1592063" y="1524411"/>
                  <a:pt x="1636357" y="1525369"/>
                </a:cubicBezTo>
                <a:cubicBezTo>
                  <a:pt x="1830147" y="1529558"/>
                  <a:pt x="1986431" y="1636006"/>
                  <a:pt x="2127169" y="1778871"/>
                </a:cubicBezTo>
                <a:close/>
                <a:moveTo>
                  <a:pt x="2278446" y="1796651"/>
                </a:moveTo>
                <a:lnTo>
                  <a:pt x="2218108" y="1796651"/>
                </a:lnTo>
                <a:lnTo>
                  <a:pt x="2177192" y="1746757"/>
                </a:lnTo>
                <a:cubicBezTo>
                  <a:pt x="2011423" y="1556417"/>
                  <a:pt x="1836556" y="1407623"/>
                  <a:pt x="1609744" y="1403007"/>
                </a:cubicBezTo>
                <a:cubicBezTo>
                  <a:pt x="1566543" y="1402127"/>
                  <a:pt x="1521456" y="1406478"/>
                  <a:pt x="1474188" y="1416771"/>
                </a:cubicBezTo>
                <a:cubicBezTo>
                  <a:pt x="1304509" y="1453950"/>
                  <a:pt x="1145318" y="1562845"/>
                  <a:pt x="999923" y="1740679"/>
                </a:cubicBezTo>
                <a:lnTo>
                  <a:pt x="957153" y="1796651"/>
                </a:lnTo>
                <a:lnTo>
                  <a:pt x="899797" y="1796651"/>
                </a:lnTo>
                <a:lnTo>
                  <a:pt x="901939" y="1793061"/>
                </a:lnTo>
                <a:cubicBezTo>
                  <a:pt x="1070412" y="1557654"/>
                  <a:pt x="1259985" y="1416224"/>
                  <a:pt x="1465789" y="1370744"/>
                </a:cubicBezTo>
                <a:cubicBezTo>
                  <a:pt x="1516526" y="1359507"/>
                  <a:pt x="1564934" y="1354741"/>
                  <a:pt x="1611289" y="1355615"/>
                </a:cubicBezTo>
                <a:cubicBezTo>
                  <a:pt x="1854653" y="1360202"/>
                  <a:pt x="2041443" y="1520230"/>
                  <a:pt x="2211687" y="1715365"/>
                </a:cubicBezTo>
                <a:close/>
                <a:moveTo>
                  <a:pt x="2406124" y="1796651"/>
                </a:moveTo>
                <a:lnTo>
                  <a:pt x="2346719" y="1796651"/>
                </a:lnTo>
                <a:lnTo>
                  <a:pt x="2177321" y="1590517"/>
                </a:lnTo>
                <a:cubicBezTo>
                  <a:pt x="2003158" y="1390787"/>
                  <a:pt x="1820003" y="1234890"/>
                  <a:pt x="1581986" y="1230498"/>
                </a:cubicBezTo>
                <a:cubicBezTo>
                  <a:pt x="1536652" y="1229662"/>
                  <a:pt x="1489323" y="1234322"/>
                  <a:pt x="1439689" y="1245223"/>
                </a:cubicBezTo>
                <a:cubicBezTo>
                  <a:pt x="1236095" y="1289932"/>
                  <a:pt x="1046896" y="1433117"/>
                  <a:pt x="877475" y="1670661"/>
                </a:cubicBezTo>
                <a:lnTo>
                  <a:pt x="803133" y="1796651"/>
                </a:lnTo>
                <a:lnTo>
                  <a:pt x="754048" y="1796651"/>
                </a:lnTo>
                <a:lnTo>
                  <a:pt x="759258" y="1784442"/>
                </a:lnTo>
                <a:cubicBezTo>
                  <a:pt x="783132" y="1736580"/>
                  <a:pt x="810126" y="1690512"/>
                  <a:pt x="841230" y="1646979"/>
                </a:cubicBezTo>
                <a:cubicBezTo>
                  <a:pt x="1017103" y="1399692"/>
                  <a:pt x="1215680" y="1250367"/>
                  <a:pt x="1431145" y="1203103"/>
                </a:cubicBezTo>
                <a:cubicBezTo>
                  <a:pt x="1484354" y="1191371"/>
                  <a:pt x="1535134" y="1186418"/>
                  <a:pt x="1583772" y="1187370"/>
                </a:cubicBezTo>
                <a:cubicBezTo>
                  <a:pt x="1924240" y="1194035"/>
                  <a:pt x="2159742" y="1490055"/>
                  <a:pt x="2388608" y="1775472"/>
                </a:cubicBezTo>
                <a:close/>
                <a:moveTo>
                  <a:pt x="2533538" y="1796651"/>
                </a:moveTo>
                <a:lnTo>
                  <a:pt x="2472887" y="1796651"/>
                </a:lnTo>
                <a:lnTo>
                  <a:pt x="2461063" y="1782752"/>
                </a:lnTo>
                <a:cubicBezTo>
                  <a:pt x="2427356" y="1741701"/>
                  <a:pt x="2394064" y="1700073"/>
                  <a:pt x="2360903" y="1658627"/>
                </a:cubicBezTo>
                <a:cubicBezTo>
                  <a:pt x="2119287" y="1355931"/>
                  <a:pt x="1889231" y="1066370"/>
                  <a:pt x="1556760" y="1061566"/>
                </a:cubicBezTo>
                <a:cubicBezTo>
                  <a:pt x="1509265" y="1060879"/>
                  <a:pt x="1459678" y="1066004"/>
                  <a:pt x="1407670" y="1077732"/>
                </a:cubicBezTo>
                <a:cubicBezTo>
                  <a:pt x="1193947" y="1125062"/>
                  <a:pt x="995773" y="1275280"/>
                  <a:pt x="818969" y="1524263"/>
                </a:cubicBezTo>
                <a:cubicBezTo>
                  <a:pt x="787741" y="1568227"/>
                  <a:pt x="760557" y="1615022"/>
                  <a:pt x="736444" y="1663826"/>
                </a:cubicBezTo>
                <a:lnTo>
                  <a:pt x="680295" y="1796651"/>
                </a:lnTo>
                <a:lnTo>
                  <a:pt x="631802" y="1796651"/>
                </a:lnTo>
                <a:lnTo>
                  <a:pt x="696499" y="1644257"/>
                </a:lnTo>
                <a:cubicBezTo>
                  <a:pt x="721375" y="1594077"/>
                  <a:pt x="749484" y="1545770"/>
                  <a:pt x="781863" y="1500113"/>
                </a:cubicBezTo>
                <a:cubicBezTo>
                  <a:pt x="965556" y="1241405"/>
                  <a:pt x="1173129" y="1084614"/>
                  <a:pt x="1398273" y="1035140"/>
                </a:cubicBezTo>
                <a:cubicBezTo>
                  <a:pt x="1453846" y="1022852"/>
                  <a:pt x="1506892" y="1017626"/>
                  <a:pt x="1557708" y="1018554"/>
                </a:cubicBezTo>
                <a:cubicBezTo>
                  <a:pt x="1913420" y="1025055"/>
                  <a:pt x="2159851" y="1333182"/>
                  <a:pt x="2398918" y="1632344"/>
                </a:cubicBezTo>
                <a:cubicBezTo>
                  <a:pt x="2431037" y="1672442"/>
                  <a:pt x="2463306" y="1712736"/>
                  <a:pt x="2495971" y="1752489"/>
                </a:cubicBezTo>
                <a:close/>
                <a:moveTo>
                  <a:pt x="2671367" y="1796651"/>
                </a:moveTo>
                <a:lnTo>
                  <a:pt x="2615125" y="1796651"/>
                </a:lnTo>
                <a:lnTo>
                  <a:pt x="2591009" y="1771212"/>
                </a:lnTo>
                <a:cubicBezTo>
                  <a:pt x="2518284" y="1689484"/>
                  <a:pt x="2448327" y="1602146"/>
                  <a:pt x="2378646" y="1515527"/>
                </a:cubicBezTo>
                <a:cubicBezTo>
                  <a:pt x="2125631" y="1200558"/>
                  <a:pt x="1885515" y="898782"/>
                  <a:pt x="1537785" y="892624"/>
                </a:cubicBezTo>
                <a:cubicBezTo>
                  <a:pt x="1488110" y="891744"/>
                  <a:pt x="1436238" y="896898"/>
                  <a:pt x="1381819" y="908908"/>
                </a:cubicBezTo>
                <a:cubicBezTo>
                  <a:pt x="1158422" y="958454"/>
                  <a:pt x="951710" y="1115715"/>
                  <a:pt x="766630" y="1376538"/>
                </a:cubicBezTo>
                <a:cubicBezTo>
                  <a:pt x="701406" y="1468704"/>
                  <a:pt x="653216" y="1572664"/>
                  <a:pt x="613796" y="1681552"/>
                </a:cubicBezTo>
                <a:lnTo>
                  <a:pt x="579321" y="1796651"/>
                </a:lnTo>
                <a:lnTo>
                  <a:pt x="525413" y="1796651"/>
                </a:lnTo>
                <a:lnTo>
                  <a:pt x="565022" y="1665079"/>
                </a:lnTo>
                <a:cubicBezTo>
                  <a:pt x="605449" y="1553948"/>
                  <a:pt x="655038" y="1447437"/>
                  <a:pt x="722555" y="1352103"/>
                </a:cubicBezTo>
                <a:cubicBezTo>
                  <a:pt x="914527" y="1081553"/>
                  <a:pt x="1130618" y="918149"/>
                  <a:pt x="1365466" y="865599"/>
                </a:cubicBezTo>
                <a:cubicBezTo>
                  <a:pt x="1423463" y="852702"/>
                  <a:pt x="1478816" y="847182"/>
                  <a:pt x="1531840" y="848093"/>
                </a:cubicBezTo>
                <a:cubicBezTo>
                  <a:pt x="1903009" y="854471"/>
                  <a:pt x="2159992" y="1175978"/>
                  <a:pt x="2409274" y="1488506"/>
                </a:cubicBezTo>
                <a:cubicBezTo>
                  <a:pt x="2476534" y="1572634"/>
                  <a:pt x="2544343" y="1657463"/>
                  <a:pt x="2614813" y="1736835"/>
                </a:cubicBezTo>
                <a:close/>
                <a:moveTo>
                  <a:pt x="2828781" y="1796651"/>
                </a:moveTo>
                <a:lnTo>
                  <a:pt x="2761528" y="1796651"/>
                </a:lnTo>
                <a:lnTo>
                  <a:pt x="2718859" y="1758847"/>
                </a:lnTo>
                <a:cubicBezTo>
                  <a:pt x="2599668" y="1642461"/>
                  <a:pt x="2490155" y="1505596"/>
                  <a:pt x="2382047" y="1370623"/>
                </a:cubicBezTo>
                <a:cubicBezTo>
                  <a:pt x="2118495" y="1040760"/>
                  <a:pt x="1868394" y="727103"/>
                  <a:pt x="1505060" y="721742"/>
                </a:cubicBezTo>
                <a:cubicBezTo>
                  <a:pt x="1453154" y="720976"/>
                  <a:pt x="1398939" y="726503"/>
                  <a:pt x="1342043" y="739172"/>
                </a:cubicBezTo>
                <a:cubicBezTo>
                  <a:pt x="1108945" y="791363"/>
                  <a:pt x="893244" y="956083"/>
                  <a:pt x="700345" y="1228338"/>
                </a:cubicBezTo>
                <a:cubicBezTo>
                  <a:pt x="597061" y="1372560"/>
                  <a:pt x="535734" y="1544694"/>
                  <a:pt x="485207" y="1720332"/>
                </a:cubicBezTo>
                <a:lnTo>
                  <a:pt x="464346" y="1796651"/>
                </a:lnTo>
                <a:lnTo>
                  <a:pt x="418554" y="1796651"/>
                </a:lnTo>
                <a:lnTo>
                  <a:pt x="498073" y="1530932"/>
                </a:lnTo>
                <a:cubicBezTo>
                  <a:pt x="540146" y="1414921"/>
                  <a:pt x="591865" y="1303711"/>
                  <a:pt x="662370" y="1204151"/>
                </a:cubicBezTo>
                <a:cubicBezTo>
                  <a:pt x="861740" y="921722"/>
                  <a:pt x="1086821" y="750861"/>
                  <a:pt x="1331771" y="696548"/>
                </a:cubicBezTo>
                <a:cubicBezTo>
                  <a:pt x="1392241" y="683102"/>
                  <a:pt x="1449928" y="677331"/>
                  <a:pt x="1505165" y="678254"/>
                </a:cubicBezTo>
                <a:cubicBezTo>
                  <a:pt x="1891826" y="684710"/>
                  <a:pt x="2158419" y="1019124"/>
                  <a:pt x="2418327" y="1344274"/>
                </a:cubicBezTo>
                <a:cubicBezTo>
                  <a:pt x="2523607" y="1475866"/>
                  <a:pt x="2630242" y="1609105"/>
                  <a:pt x="2745620" y="1722406"/>
                </a:cubicBezTo>
                <a:close/>
                <a:moveTo>
                  <a:pt x="3024383" y="1796651"/>
                </a:moveTo>
                <a:lnTo>
                  <a:pt x="2943320" y="1796651"/>
                </a:lnTo>
                <a:lnTo>
                  <a:pt x="2871735" y="1747495"/>
                </a:lnTo>
                <a:cubicBezTo>
                  <a:pt x="2696144" y="1608550"/>
                  <a:pt x="2543552" y="1417690"/>
                  <a:pt x="2393569" y="1230090"/>
                </a:cubicBezTo>
                <a:cubicBezTo>
                  <a:pt x="2119404" y="887223"/>
                  <a:pt x="1858361" y="560554"/>
                  <a:pt x="1480355" y="555435"/>
                </a:cubicBezTo>
                <a:cubicBezTo>
                  <a:pt x="1426353" y="554703"/>
                  <a:pt x="1369967" y="560534"/>
                  <a:pt x="1310812" y="573819"/>
                </a:cubicBezTo>
                <a:cubicBezTo>
                  <a:pt x="1067607" y="628204"/>
                  <a:pt x="842928" y="799952"/>
                  <a:pt x="642624" y="1084084"/>
                </a:cubicBezTo>
                <a:cubicBezTo>
                  <a:pt x="501121" y="1284924"/>
                  <a:pt x="433728" y="1536671"/>
                  <a:pt x="368806" y="1780255"/>
                </a:cubicBezTo>
                <a:lnTo>
                  <a:pt x="364277" y="1796651"/>
                </a:lnTo>
                <a:lnTo>
                  <a:pt x="313448" y="1796651"/>
                </a:lnTo>
                <a:lnTo>
                  <a:pt x="321254" y="1767855"/>
                </a:lnTo>
                <a:cubicBezTo>
                  <a:pt x="387634" y="1519984"/>
                  <a:pt x="456053" y="1263929"/>
                  <a:pt x="602142" y="1056747"/>
                </a:cubicBezTo>
                <a:cubicBezTo>
                  <a:pt x="809336" y="762895"/>
                  <a:pt x="1043416" y="584569"/>
                  <a:pt x="1298053" y="527609"/>
                </a:cubicBezTo>
                <a:cubicBezTo>
                  <a:pt x="1360780" y="513548"/>
                  <a:pt x="1420653" y="507487"/>
                  <a:pt x="1478009" y="508399"/>
                </a:cubicBezTo>
                <a:cubicBezTo>
                  <a:pt x="1879496" y="514784"/>
                  <a:pt x="2157626" y="862855"/>
                  <a:pt x="2427776" y="1200606"/>
                </a:cubicBezTo>
                <a:cubicBezTo>
                  <a:pt x="2610553" y="1429203"/>
                  <a:pt x="2797082" y="1662540"/>
                  <a:pt x="3023447" y="1796203"/>
                </a:cubicBezTo>
                <a:close/>
                <a:moveTo>
                  <a:pt x="4191691" y="1796651"/>
                </a:moveTo>
                <a:lnTo>
                  <a:pt x="4060720" y="1796651"/>
                </a:lnTo>
                <a:lnTo>
                  <a:pt x="4026605" y="1787166"/>
                </a:lnTo>
                <a:cubicBezTo>
                  <a:pt x="4000826" y="1782045"/>
                  <a:pt x="3974677" y="1778889"/>
                  <a:pt x="3948319" y="1777805"/>
                </a:cubicBezTo>
                <a:lnTo>
                  <a:pt x="3914816" y="1776434"/>
                </a:lnTo>
                <a:cubicBezTo>
                  <a:pt x="3880913" y="1778564"/>
                  <a:pt x="3847162" y="1782178"/>
                  <a:pt x="3813646" y="1787260"/>
                </a:cubicBezTo>
                <a:lnTo>
                  <a:pt x="3765910" y="1796651"/>
                </a:lnTo>
                <a:lnTo>
                  <a:pt x="3209390" y="1796651"/>
                </a:lnTo>
                <a:lnTo>
                  <a:pt x="3193833" y="1791936"/>
                </a:lnTo>
                <a:cubicBezTo>
                  <a:pt x="2877417" y="1678108"/>
                  <a:pt x="2637229" y="1378300"/>
                  <a:pt x="2402205" y="1085067"/>
                </a:cubicBezTo>
                <a:cubicBezTo>
                  <a:pt x="2117076" y="728424"/>
                  <a:pt x="1845686" y="389339"/>
                  <a:pt x="1452601" y="384017"/>
                </a:cubicBezTo>
                <a:cubicBezTo>
                  <a:pt x="1396446" y="383257"/>
                  <a:pt x="1337807" y="389308"/>
                  <a:pt x="1276291" y="403093"/>
                </a:cubicBezTo>
                <a:cubicBezTo>
                  <a:pt x="1023829" y="460139"/>
                  <a:pt x="787997" y="638825"/>
                  <a:pt x="581595" y="934888"/>
                </a:cubicBezTo>
                <a:cubicBezTo>
                  <a:pt x="434575" y="1143767"/>
                  <a:pt x="365111" y="1404569"/>
                  <a:pt x="297599" y="1659790"/>
                </a:cubicBezTo>
                <a:lnTo>
                  <a:pt x="259751" y="1796651"/>
                </a:lnTo>
                <a:lnTo>
                  <a:pt x="213389" y="1796651"/>
                </a:lnTo>
                <a:lnTo>
                  <a:pt x="253906" y="1649297"/>
                </a:lnTo>
                <a:cubicBezTo>
                  <a:pt x="322398" y="1391065"/>
                  <a:pt x="393335" y="1125539"/>
                  <a:pt x="544961" y="909888"/>
                </a:cubicBezTo>
                <a:cubicBezTo>
                  <a:pt x="761314" y="603793"/>
                  <a:pt x="1003056" y="418387"/>
                  <a:pt x="1267375" y="359213"/>
                </a:cubicBezTo>
                <a:cubicBezTo>
                  <a:pt x="1332523" y="344546"/>
                  <a:pt x="1394705" y="338170"/>
                  <a:pt x="1454270" y="339031"/>
                </a:cubicBezTo>
                <a:cubicBezTo>
                  <a:pt x="1871224" y="345058"/>
                  <a:pt x="2159987" y="705611"/>
                  <a:pt x="2440705" y="1057502"/>
                </a:cubicBezTo>
                <a:cubicBezTo>
                  <a:pt x="2744434" y="1437205"/>
                  <a:pt x="3058591" y="1830394"/>
                  <a:pt x="3536888" y="1790467"/>
                </a:cubicBezTo>
                <a:cubicBezTo>
                  <a:pt x="3593356" y="1784564"/>
                  <a:pt x="3649372" y="1775100"/>
                  <a:pt x="3704558" y="1762117"/>
                </a:cubicBezTo>
                <a:cubicBezTo>
                  <a:pt x="3773288" y="1745049"/>
                  <a:pt x="3843486" y="1734388"/>
                  <a:pt x="3914251" y="1730287"/>
                </a:cubicBezTo>
                <a:cubicBezTo>
                  <a:pt x="4004664" y="1727481"/>
                  <a:pt x="4093645" y="1747804"/>
                  <a:pt x="4175712" y="1787429"/>
                </a:cubicBezTo>
                <a:close/>
                <a:moveTo>
                  <a:pt x="4429991" y="1796651"/>
                </a:moveTo>
                <a:lnTo>
                  <a:pt x="4359508" y="1796651"/>
                </a:lnTo>
                <a:lnTo>
                  <a:pt x="4326905" y="1769631"/>
                </a:lnTo>
                <a:cubicBezTo>
                  <a:pt x="4235010" y="1703252"/>
                  <a:pt x="4129058" y="1664193"/>
                  <a:pt x="4019705" y="1659694"/>
                </a:cubicBezTo>
                <a:cubicBezTo>
                  <a:pt x="4007822" y="1659214"/>
                  <a:pt x="3996061" y="1658730"/>
                  <a:pt x="3984421" y="1658243"/>
                </a:cubicBezTo>
                <a:cubicBezTo>
                  <a:pt x="3914075" y="1662521"/>
                  <a:pt x="3844352" y="1673204"/>
                  <a:pt x="3776038" y="1690125"/>
                </a:cubicBezTo>
                <a:cubicBezTo>
                  <a:pt x="3716638" y="1704084"/>
                  <a:pt x="3656343" y="1714371"/>
                  <a:pt x="3595635" y="1720993"/>
                </a:cubicBezTo>
                <a:cubicBezTo>
                  <a:pt x="3072243" y="1765158"/>
                  <a:pt x="2738037" y="1346779"/>
                  <a:pt x="2414663" y="942775"/>
                </a:cubicBezTo>
                <a:cubicBezTo>
                  <a:pt x="2118557" y="572737"/>
                  <a:pt x="1836843" y="220616"/>
                  <a:pt x="1428364" y="215789"/>
                </a:cubicBezTo>
                <a:cubicBezTo>
                  <a:pt x="1370009" y="215100"/>
                  <a:pt x="1309069" y="221498"/>
                  <a:pt x="1245128" y="235944"/>
                </a:cubicBezTo>
                <a:cubicBezTo>
                  <a:pt x="981245" y="295132"/>
                  <a:pt x="740362" y="481007"/>
                  <a:pt x="524381" y="788861"/>
                </a:cubicBezTo>
                <a:cubicBezTo>
                  <a:pt x="371382" y="1006197"/>
                  <a:pt x="299329" y="1278636"/>
                  <a:pt x="229779" y="1542042"/>
                </a:cubicBezTo>
                <a:cubicBezTo>
                  <a:pt x="208751" y="1621340"/>
                  <a:pt x="188007" y="1699563"/>
                  <a:pt x="165471" y="1775638"/>
                </a:cubicBezTo>
                <a:lnTo>
                  <a:pt x="158326" y="1796651"/>
                </a:lnTo>
                <a:lnTo>
                  <a:pt x="107502" y="1796651"/>
                </a:lnTo>
                <a:lnTo>
                  <a:pt x="120574" y="1757937"/>
                </a:lnTo>
                <a:cubicBezTo>
                  <a:pt x="142582" y="1683282"/>
                  <a:pt x="162924" y="1606404"/>
                  <a:pt x="183578" y="1528396"/>
                </a:cubicBezTo>
                <a:cubicBezTo>
                  <a:pt x="254589" y="1260698"/>
                  <a:pt x="327655" y="984383"/>
                  <a:pt x="485253" y="760273"/>
                </a:cubicBezTo>
                <a:cubicBezTo>
                  <a:pt x="708124" y="442699"/>
                  <a:pt x="959714" y="250303"/>
                  <a:pt x="1233722" y="188484"/>
                </a:cubicBezTo>
                <a:cubicBezTo>
                  <a:pt x="1301337" y="173483"/>
                  <a:pt x="1365859" y="167069"/>
                  <a:pt x="1427656" y="168141"/>
                </a:cubicBezTo>
                <a:cubicBezTo>
                  <a:pt x="1860244" y="175646"/>
                  <a:pt x="2159397" y="549945"/>
                  <a:pt x="2451936" y="912983"/>
                </a:cubicBezTo>
                <a:cubicBezTo>
                  <a:pt x="2766451" y="1308354"/>
                  <a:pt x="3093171" y="1716420"/>
                  <a:pt x="3589841" y="1674632"/>
                </a:cubicBezTo>
                <a:cubicBezTo>
                  <a:pt x="3648978" y="1668352"/>
                  <a:pt x="3707631" y="1658266"/>
                  <a:pt x="3765470" y="1644452"/>
                </a:cubicBezTo>
                <a:cubicBezTo>
                  <a:pt x="3836623" y="1626366"/>
                  <a:pt x="3909321" y="1614795"/>
                  <a:pt x="3982671" y="1609885"/>
                </a:cubicBezTo>
                <a:cubicBezTo>
                  <a:pt x="4138479" y="1606775"/>
                  <a:pt x="4290784" y="1668610"/>
                  <a:pt x="4411987" y="1778008"/>
                </a:cubicBezTo>
                <a:close/>
                <a:moveTo>
                  <a:pt x="4607965" y="1796651"/>
                </a:moveTo>
                <a:lnTo>
                  <a:pt x="4552183" y="1796651"/>
                </a:lnTo>
                <a:lnTo>
                  <a:pt x="4538850" y="1778098"/>
                </a:lnTo>
                <a:cubicBezTo>
                  <a:pt x="4421842" y="1635256"/>
                  <a:pt x="4259601" y="1547816"/>
                  <a:pt x="4089380" y="1540815"/>
                </a:cubicBezTo>
                <a:cubicBezTo>
                  <a:pt x="4077146" y="1540303"/>
                  <a:pt x="4064550" y="1539797"/>
                  <a:pt x="4052317" y="1539285"/>
                </a:cubicBezTo>
                <a:cubicBezTo>
                  <a:pt x="3979263" y="1544046"/>
                  <a:pt x="3906858" y="1555639"/>
                  <a:pt x="3836007" y="1573895"/>
                </a:cubicBezTo>
                <a:cubicBezTo>
                  <a:pt x="3774465" y="1588601"/>
                  <a:pt x="3711988" y="1599254"/>
                  <a:pt x="3649017" y="1605798"/>
                </a:cubicBezTo>
                <a:cubicBezTo>
                  <a:pt x="3108112" y="1651850"/>
                  <a:pt x="2761763" y="1219051"/>
                  <a:pt x="2426686" y="800637"/>
                </a:cubicBezTo>
                <a:cubicBezTo>
                  <a:pt x="2119613" y="416830"/>
                  <a:pt x="1827960" y="50307"/>
                  <a:pt x="1404441" y="46525"/>
                </a:cubicBezTo>
                <a:cubicBezTo>
                  <a:pt x="1343938" y="45985"/>
                  <a:pt x="1280744" y="52847"/>
                  <a:pt x="1214429" y="68120"/>
                </a:cubicBezTo>
                <a:cubicBezTo>
                  <a:pt x="942159" y="130012"/>
                  <a:pt x="690556" y="322845"/>
                  <a:pt x="466740" y="642551"/>
                </a:cubicBezTo>
                <a:cubicBezTo>
                  <a:pt x="308656" y="867948"/>
                  <a:pt x="234058" y="1150722"/>
                  <a:pt x="161522" y="1424450"/>
                </a:cubicBezTo>
                <a:cubicBezTo>
                  <a:pt x="139845" y="1506658"/>
                  <a:pt x="118454" y="1587736"/>
                  <a:pt x="95207" y="1666582"/>
                </a:cubicBezTo>
                <a:lnTo>
                  <a:pt x="51164" y="1796651"/>
                </a:lnTo>
                <a:lnTo>
                  <a:pt x="0" y="1796651"/>
                </a:lnTo>
                <a:lnTo>
                  <a:pt x="49792" y="1649044"/>
                </a:lnTo>
                <a:cubicBezTo>
                  <a:pt x="72557" y="1571680"/>
                  <a:pt x="93570" y="1492028"/>
                  <a:pt x="114869" y="1411218"/>
                </a:cubicBezTo>
                <a:cubicBezTo>
                  <a:pt x="187964" y="1134035"/>
                  <a:pt x="263589" y="846947"/>
                  <a:pt x="426712" y="614801"/>
                </a:cubicBezTo>
                <a:cubicBezTo>
                  <a:pt x="656546" y="285330"/>
                  <a:pt x="918420" y="85961"/>
                  <a:pt x="1202103" y="21932"/>
                </a:cubicBezTo>
                <a:cubicBezTo>
                  <a:pt x="1271927" y="6097"/>
                  <a:pt x="1338594" y="-808"/>
                  <a:pt x="1402471" y="75"/>
                </a:cubicBezTo>
                <a:cubicBezTo>
                  <a:pt x="1849612" y="6249"/>
                  <a:pt x="2160129" y="393916"/>
                  <a:pt x="2461372" y="769870"/>
                </a:cubicBezTo>
                <a:cubicBezTo>
                  <a:pt x="2788494" y="1178816"/>
                  <a:pt x="3127341" y="1601737"/>
                  <a:pt x="3643276" y="1558130"/>
                </a:cubicBezTo>
                <a:cubicBezTo>
                  <a:pt x="3704197" y="1551420"/>
                  <a:pt x="3764610" y="1540977"/>
                  <a:pt x="3824131" y="1526849"/>
                </a:cubicBezTo>
                <a:cubicBezTo>
                  <a:pt x="3897730" y="1508500"/>
                  <a:pt x="3972923" y="1497026"/>
                  <a:pt x="4048753" y="1492589"/>
                </a:cubicBezTo>
                <a:cubicBezTo>
                  <a:pt x="4242978" y="1488185"/>
                  <a:pt x="4431069" y="1580196"/>
                  <a:pt x="4565301" y="173875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3E9B496-2C13-340E-B6D8-53892652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5" y="302671"/>
            <a:ext cx="7858612" cy="1718866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ameo Placeholder 14">
            <a:extLst>
              <a:ext uri="{FF2B5EF4-FFF2-40B4-BE49-F238E27FC236}">
                <a16:creationId xmlns:a16="http://schemas.microsoft.com/office/drawing/2014/main" id="{6AE15E32-8FE1-44F5-5007-F4F6F7092FAE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F15EE5-BD31-3C4C-9BCE-BEED62F08C5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114578" y="2149476"/>
            <a:ext cx="5292575" cy="4471191"/>
          </a:xfrm>
          <a:noFill/>
        </p:spPr>
        <p:txBody>
          <a:bodyPr/>
          <a:lstStyle>
            <a:lvl1pPr marL="512064" indent="-512064">
              <a:spcBef>
                <a:spcPts val="600"/>
              </a:spcBef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342900" indent="-512064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00100" indent="-512064">
              <a:spcBef>
                <a:spcPts val="600"/>
              </a:spcBef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257300" indent="-512064">
              <a:spcBef>
                <a:spcPts val="600"/>
              </a:spcBef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714500" indent="-512064">
              <a:spcBef>
                <a:spcPts val="600"/>
              </a:spcBef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  <a:lvl6pPr>
              <a:spcBef>
                <a:spcPts val="600"/>
              </a:spcBef>
              <a:defRPr sz="2000"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832F39B-6C92-C846-6CFB-85CE821815E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686307" y="2149475"/>
            <a:ext cx="2692091" cy="4471191"/>
          </a:xfrm>
          <a:noFill/>
        </p:spPr>
        <p:txBody>
          <a:bodyPr/>
          <a:lstStyle>
            <a:lvl1pPr marL="342900" indent="-347472"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342900" indent="-512064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457200" indent="-347472"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640080" indent="-347472"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4pPr>
            <a:lvl5pPr marL="822960" indent="-347472"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5pPr>
            <a:lvl6pPr marL="1097280" indent="-347472">
              <a:spcBef>
                <a:spcPts val="600"/>
              </a:spcBef>
              <a:defRPr sz="2000"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177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eo and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meo Placeholder 14">
            <a:extLst>
              <a:ext uri="{FF2B5EF4-FFF2-40B4-BE49-F238E27FC236}">
                <a16:creationId xmlns:a16="http://schemas.microsoft.com/office/drawing/2014/main" id="{52205B20-D339-DA27-B302-787FF0FA6EAA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0" y="0"/>
            <a:ext cx="5571742" cy="3429000"/>
          </a:xfrm>
          <a:custGeom>
            <a:avLst/>
            <a:gdLst>
              <a:gd name="connsiteX0" fmla="*/ 0 w 5571742"/>
              <a:gd name="connsiteY0" fmla="*/ 0 h 3429000"/>
              <a:gd name="connsiteX1" fmla="*/ 3513349 w 5571742"/>
              <a:gd name="connsiteY1" fmla="*/ 0 h 3429000"/>
              <a:gd name="connsiteX2" fmla="*/ 3537936 w 5571742"/>
              <a:gd name="connsiteY2" fmla="*/ 11844 h 3429000"/>
              <a:gd name="connsiteX3" fmla="*/ 5571742 w 5571742"/>
              <a:gd name="connsiteY3" fmla="*/ 3429000 h 3429000"/>
              <a:gd name="connsiteX4" fmla="*/ 0 w 557174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1742" h="3429000">
                <a:moveTo>
                  <a:pt x="0" y="0"/>
                </a:moveTo>
                <a:lnTo>
                  <a:pt x="3513349" y="0"/>
                </a:lnTo>
                <a:lnTo>
                  <a:pt x="3537936" y="11844"/>
                </a:lnTo>
                <a:cubicBezTo>
                  <a:pt x="4749362" y="669932"/>
                  <a:pt x="5571742" y="1953428"/>
                  <a:pt x="5571742" y="3429000"/>
                </a:cubicBez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cameo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5CC29A8-AC4B-ED86-4824-12D5F57485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429001"/>
            <a:ext cx="5571742" cy="3429000"/>
          </a:xfrm>
          <a:custGeom>
            <a:avLst/>
            <a:gdLst>
              <a:gd name="connsiteX0" fmla="*/ 0 w 5571742"/>
              <a:gd name="connsiteY0" fmla="*/ 0 h 3429000"/>
              <a:gd name="connsiteX1" fmla="*/ 5571742 w 5571742"/>
              <a:gd name="connsiteY1" fmla="*/ 0 h 3429000"/>
              <a:gd name="connsiteX2" fmla="*/ 3537936 w 5571742"/>
              <a:gd name="connsiteY2" fmla="*/ 3417156 h 3429000"/>
              <a:gd name="connsiteX3" fmla="*/ 3513352 w 5571742"/>
              <a:gd name="connsiteY3" fmla="*/ 3429000 h 3429000"/>
              <a:gd name="connsiteX4" fmla="*/ 0 w 557174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1742" h="3429000">
                <a:moveTo>
                  <a:pt x="0" y="0"/>
                </a:moveTo>
                <a:lnTo>
                  <a:pt x="5571742" y="0"/>
                </a:lnTo>
                <a:cubicBezTo>
                  <a:pt x="5571742" y="1475574"/>
                  <a:pt x="4749362" y="2759072"/>
                  <a:pt x="3537936" y="3417156"/>
                </a:cubicBezTo>
                <a:lnTo>
                  <a:pt x="35133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4CB4AF-A154-FDE3-BC6B-160C746B28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9547" y="0"/>
            <a:ext cx="7602453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1463040" rIns="457200" anchor="ctr">
            <a:noAutofit/>
          </a:bodyPr>
          <a:lstStyle>
            <a:lvl1pPr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B6EF33D-C457-5004-DF1E-21503F94B8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25404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eo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1A690F-635C-79A0-59EA-C41133639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242" y="4905068"/>
            <a:ext cx="10563513" cy="986248"/>
          </a:xfrm>
          <a:noFill/>
        </p:spPr>
        <p:txBody>
          <a:bodyPr anchor="ctr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ameo Placeholder 14">
            <a:extLst>
              <a:ext uri="{FF2B5EF4-FFF2-40B4-BE49-F238E27FC236}">
                <a16:creationId xmlns:a16="http://schemas.microsoft.com/office/drawing/2014/main" id="{03AD8B93-EC59-D1ED-FD76-5A6AAE11F607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4764" y="0"/>
            <a:ext cx="12221529" cy="467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A4461C4-16F8-3671-F98E-89B84EBE4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4243" y="5891316"/>
            <a:ext cx="10563514" cy="729351"/>
          </a:xfrm>
          <a:noFill/>
        </p:spPr>
        <p:txBody>
          <a:bodyPr lIns="91440"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26759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CC819-31D3-59B5-CBB7-0D5E93145B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3188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D595-24F0-286F-339A-14C0AA5B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85" y="692459"/>
            <a:ext cx="6214902" cy="1349405"/>
          </a:xfrm>
          <a:noFill/>
        </p:spPr>
        <p:txBody>
          <a:bodyPr anchor="t"/>
          <a:lstStyle>
            <a:lvl1pPr>
              <a:defRPr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BF650D-616E-7B28-7BD4-E9CCB3D064A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2164" y="2148396"/>
            <a:ext cx="5571740" cy="4114648"/>
          </a:xfrm>
          <a:noFill/>
        </p:spPr>
        <p:txBody>
          <a:bodyPr/>
          <a:lstStyle>
            <a:lvl1pPr marL="347472" indent="-347472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640080" indent="-347472">
              <a:spcBef>
                <a:spcPts val="600"/>
              </a:spcBef>
              <a:defRPr sz="2400">
                <a:solidFill>
                  <a:schemeClr val="bg1"/>
                </a:solidFill>
              </a:defRPr>
            </a:lvl2pPr>
            <a:lvl3pPr marL="822960" indent="-347472">
              <a:spcBef>
                <a:spcPts val="600"/>
              </a:spcBef>
              <a:defRPr sz="2400">
                <a:solidFill>
                  <a:schemeClr val="bg1"/>
                </a:solidFill>
              </a:defRPr>
            </a:lvl3pPr>
            <a:lvl4pPr indent="-347472">
              <a:spcBef>
                <a:spcPts val="600"/>
              </a:spcBef>
              <a:defRPr sz="2400">
                <a:solidFill>
                  <a:schemeClr val="bg1"/>
                </a:solidFill>
              </a:defRPr>
            </a:lvl4pPr>
            <a:lvl5pPr indent="-347472">
              <a:spcBef>
                <a:spcPts val="600"/>
              </a:spcBef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ACC819-31D3-59B5-CBB7-0D5E93145B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0" name="Cameo Placeholder 9">
            <a:extLst>
              <a:ext uri="{FF2B5EF4-FFF2-40B4-BE49-F238E27FC236}">
                <a16:creationId xmlns:a16="http://schemas.microsoft.com/office/drawing/2014/main" id="{1BDF9848-C3F3-AE9E-B5FD-98313F1A1442}"/>
              </a:ext>
            </a:extLst>
          </p:cNvPr>
          <p:cNvSpPr>
            <a:spLocks noGrp="1"/>
          </p:cNvSpPr>
          <p:nvPr>
            <p:ph type="media" sz="quarter" idx="13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6620259" y="319"/>
            <a:ext cx="5571740" cy="6857681"/>
          </a:xfrm>
          <a:custGeom>
            <a:avLst/>
            <a:gdLst>
              <a:gd name="connsiteX0" fmla="*/ 2058392 w 5571740"/>
              <a:gd name="connsiteY0" fmla="*/ 0 h 6857681"/>
              <a:gd name="connsiteX1" fmla="*/ 5571740 w 5571740"/>
              <a:gd name="connsiteY1" fmla="*/ 0 h 6857681"/>
              <a:gd name="connsiteX2" fmla="*/ 5571740 w 5571740"/>
              <a:gd name="connsiteY2" fmla="*/ 6857681 h 6857681"/>
              <a:gd name="connsiteX3" fmla="*/ 2056307 w 5571740"/>
              <a:gd name="connsiteY3" fmla="*/ 6857681 h 6857681"/>
              <a:gd name="connsiteX4" fmla="*/ 2033806 w 5571740"/>
              <a:gd name="connsiteY4" fmla="*/ 6846157 h 6857681"/>
              <a:gd name="connsiteX5" fmla="*/ 0 w 5571740"/>
              <a:gd name="connsiteY5" fmla="*/ 3429000 h 6857681"/>
              <a:gd name="connsiteX6" fmla="*/ 2033806 w 5571740"/>
              <a:gd name="connsiteY6" fmla="*/ 11843 h 685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1740" h="6857681">
                <a:moveTo>
                  <a:pt x="2058392" y="0"/>
                </a:moveTo>
                <a:lnTo>
                  <a:pt x="5571740" y="0"/>
                </a:lnTo>
                <a:lnTo>
                  <a:pt x="5571740" y="6857681"/>
                </a:lnTo>
                <a:lnTo>
                  <a:pt x="2056307" y="6857681"/>
                </a:lnTo>
                <a:lnTo>
                  <a:pt x="2033806" y="6846157"/>
                </a:lnTo>
                <a:cubicBezTo>
                  <a:pt x="822380" y="6188071"/>
                  <a:pt x="0" y="4904574"/>
                  <a:pt x="0" y="3429000"/>
                </a:cubicBezTo>
                <a:cubicBezTo>
                  <a:pt x="0" y="1953426"/>
                  <a:pt x="822380" y="669930"/>
                  <a:pt x="2033806" y="1184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54864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9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meo Placeholder 7">
            <a:extLst>
              <a:ext uri="{FF2B5EF4-FFF2-40B4-BE49-F238E27FC236}">
                <a16:creationId xmlns:a16="http://schemas.microsoft.com/office/drawing/2014/main" id="{0C7292C7-23E7-5EFD-16DF-AC533B8718CA}"/>
              </a:ext>
            </a:extLst>
          </p:cNvPr>
          <p:cNvSpPr>
            <a:spLocks noGrp="1"/>
          </p:cNvSpPr>
          <p:nvPr>
            <p:ph type="media" sz="quarter" idx="12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1" y="318"/>
            <a:ext cx="5571742" cy="6857682"/>
          </a:xfrm>
          <a:custGeom>
            <a:avLst/>
            <a:gdLst>
              <a:gd name="connsiteX0" fmla="*/ 0 w 5571742"/>
              <a:gd name="connsiteY0" fmla="*/ 0 h 6857682"/>
              <a:gd name="connsiteX1" fmla="*/ 3513349 w 5571742"/>
              <a:gd name="connsiteY1" fmla="*/ 0 h 6857682"/>
              <a:gd name="connsiteX2" fmla="*/ 3537936 w 5571742"/>
              <a:gd name="connsiteY2" fmla="*/ 11844 h 6857682"/>
              <a:gd name="connsiteX3" fmla="*/ 5571742 w 5571742"/>
              <a:gd name="connsiteY3" fmla="*/ 3429001 h 6857682"/>
              <a:gd name="connsiteX4" fmla="*/ 3537936 w 5571742"/>
              <a:gd name="connsiteY4" fmla="*/ 6846158 h 6857682"/>
              <a:gd name="connsiteX5" fmla="*/ 3514012 w 5571742"/>
              <a:gd name="connsiteY5" fmla="*/ 6857682 h 6857682"/>
              <a:gd name="connsiteX6" fmla="*/ 0 w 5571742"/>
              <a:gd name="connsiteY6" fmla="*/ 6857682 h 68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1742" h="6857682">
                <a:moveTo>
                  <a:pt x="0" y="0"/>
                </a:moveTo>
                <a:lnTo>
                  <a:pt x="3513349" y="0"/>
                </a:lnTo>
                <a:lnTo>
                  <a:pt x="3537936" y="11844"/>
                </a:lnTo>
                <a:cubicBezTo>
                  <a:pt x="4749362" y="669931"/>
                  <a:pt x="5571742" y="1953427"/>
                  <a:pt x="5571742" y="3429001"/>
                </a:cubicBezTo>
                <a:cubicBezTo>
                  <a:pt x="5571742" y="4904575"/>
                  <a:pt x="4749362" y="6188072"/>
                  <a:pt x="3537936" y="6846158"/>
                </a:cubicBezTo>
                <a:lnTo>
                  <a:pt x="3514012" y="6857682"/>
                </a:lnTo>
                <a:lnTo>
                  <a:pt x="0" y="685768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74320" tIns="182880">
            <a:noAutofit/>
          </a:bodyPr>
          <a:lstStyle/>
          <a:p>
            <a:r>
              <a:rPr lang="en-US"/>
              <a:t>Click icon to add cameo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CD2B3BD-E21E-D013-C9BF-7574BC87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9" y="0"/>
            <a:ext cx="7091131" cy="6858000"/>
          </a:xfrm>
          <a:custGeom>
            <a:avLst/>
            <a:gdLst>
              <a:gd name="connsiteX0" fmla="*/ 1574443 w 7091131"/>
              <a:gd name="connsiteY0" fmla="*/ 0 h 6858000"/>
              <a:gd name="connsiteX1" fmla="*/ 7091131 w 7091131"/>
              <a:gd name="connsiteY1" fmla="*/ 0 h 6858000"/>
              <a:gd name="connsiteX2" fmla="*/ 7091131 w 7091131"/>
              <a:gd name="connsiteY2" fmla="*/ 6858000 h 6858000"/>
              <a:gd name="connsiteX3" fmla="*/ 1671905 w 7091131"/>
              <a:gd name="connsiteY3" fmla="*/ 6858000 h 6858000"/>
              <a:gd name="connsiteX4" fmla="*/ 1615421 w 7091131"/>
              <a:gd name="connsiteY4" fmla="*/ 6813613 h 6858000"/>
              <a:gd name="connsiteX5" fmla="*/ 7302 w 7091131"/>
              <a:gd name="connsiteY5" fmla="*/ 3644969 h 6858000"/>
              <a:gd name="connsiteX6" fmla="*/ 0 w 7091131"/>
              <a:gd name="connsiteY6" fmla="*/ 3388221 h 6858000"/>
              <a:gd name="connsiteX7" fmla="*/ 0 w 7091131"/>
              <a:gd name="connsiteY7" fmla="*/ 3388142 h 6858000"/>
              <a:gd name="connsiteX8" fmla="*/ 5775 w 7091131"/>
              <a:gd name="connsiteY8" fmla="*/ 3159749 h 6858000"/>
              <a:gd name="connsiteX9" fmla="*/ 1300183 w 7091131"/>
              <a:gd name="connsiteY9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1131" h="6858000">
                <a:moveTo>
                  <a:pt x="1574443" y="0"/>
                </a:moveTo>
                <a:lnTo>
                  <a:pt x="7091131" y="0"/>
                </a:lnTo>
                <a:lnTo>
                  <a:pt x="7091131" y="6858000"/>
                </a:lnTo>
                <a:lnTo>
                  <a:pt x="1671905" y="6858000"/>
                </a:lnTo>
                <a:lnTo>
                  <a:pt x="1615421" y="6813613"/>
                </a:lnTo>
                <a:cubicBezTo>
                  <a:pt x="690504" y="6050303"/>
                  <a:pt x="80002" y="4919627"/>
                  <a:pt x="7302" y="3644969"/>
                </a:cubicBezTo>
                <a:lnTo>
                  <a:pt x="0" y="3388221"/>
                </a:lnTo>
                <a:lnTo>
                  <a:pt x="0" y="3388142"/>
                </a:lnTo>
                <a:lnTo>
                  <a:pt x="5775" y="3159749"/>
                </a:lnTo>
                <a:cubicBezTo>
                  <a:pt x="63304" y="2024835"/>
                  <a:pt x="547071" y="1002377"/>
                  <a:pt x="1300183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1463040" rIns="182880" bIns="1463040" anchor="ctr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6B8B37-A38D-A084-BBF1-CF9A4DF9B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4938" y="4307101"/>
            <a:ext cx="5334000" cy="2313565"/>
          </a:xfrm>
          <a:noFill/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04C400D-0F31-390E-8447-7923AF51E1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13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meo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84B1C3-63BD-9176-A47A-A4370A2F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7" y="173622"/>
            <a:ext cx="6141006" cy="1909823"/>
          </a:xfrm>
          <a:noFill/>
        </p:spPr>
        <p:txBody>
          <a:bodyPr anchor="ctr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1EE256-4547-8EAF-CB97-0D868196BCA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6954" y="2169695"/>
            <a:ext cx="6141006" cy="4092209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47784AD-0BEB-AABA-1B34-71F00D94E3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55" name="Cameo Placeholder 54">
            <a:extLst>
              <a:ext uri="{FF2B5EF4-FFF2-40B4-BE49-F238E27FC236}">
                <a16:creationId xmlns:a16="http://schemas.microsoft.com/office/drawing/2014/main" id="{314A40DA-25C6-1BC0-39A6-6BB012B01BB3}"/>
              </a:ext>
            </a:extLst>
          </p:cNvPr>
          <p:cNvSpPr>
            <a:spLocks noGrp="1"/>
          </p:cNvSpPr>
          <p:nvPr>
            <p:ph type="media" sz="quarter" idx="27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7534655" y="457200"/>
            <a:ext cx="4657344" cy="5943600"/>
          </a:xfrm>
          <a:custGeom>
            <a:avLst/>
            <a:gdLst>
              <a:gd name="connsiteX0" fmla="*/ 2971800 w 4657344"/>
              <a:gd name="connsiteY0" fmla="*/ 0 h 5943600"/>
              <a:gd name="connsiteX1" fmla="*/ 4633364 w 4657344"/>
              <a:gd name="connsiteY1" fmla="*/ 507537 h 5943600"/>
              <a:gd name="connsiteX2" fmla="*/ 4657344 w 4657344"/>
              <a:gd name="connsiteY2" fmla="*/ 525470 h 5943600"/>
              <a:gd name="connsiteX3" fmla="*/ 4657344 w 4657344"/>
              <a:gd name="connsiteY3" fmla="*/ 2971800 h 5943600"/>
              <a:gd name="connsiteX4" fmla="*/ 4657344 w 4657344"/>
              <a:gd name="connsiteY4" fmla="*/ 5418130 h 5943600"/>
              <a:gd name="connsiteX5" fmla="*/ 4633364 w 4657344"/>
              <a:gd name="connsiteY5" fmla="*/ 5436064 h 5943600"/>
              <a:gd name="connsiteX6" fmla="*/ 2971800 w 4657344"/>
              <a:gd name="connsiteY6" fmla="*/ 5943600 h 5943600"/>
              <a:gd name="connsiteX7" fmla="*/ 0 w 4657344"/>
              <a:gd name="connsiteY7" fmla="*/ 2971800 h 5943600"/>
              <a:gd name="connsiteX8" fmla="*/ 2 w 4657344"/>
              <a:gd name="connsiteY8" fmla="*/ 2971800 h 5943600"/>
              <a:gd name="connsiteX9" fmla="*/ 2 w 4657344"/>
              <a:gd name="connsiteY9" fmla="*/ 2971760 h 5943600"/>
              <a:gd name="connsiteX10" fmla="*/ 15344 w 4657344"/>
              <a:gd name="connsiteY10" fmla="*/ 2667951 h 5943600"/>
              <a:gd name="connsiteX11" fmla="*/ 2971800 w 4657344"/>
              <a:gd name="connsiteY11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7344" h="5943600">
                <a:moveTo>
                  <a:pt x="2971800" y="0"/>
                </a:moveTo>
                <a:cubicBezTo>
                  <a:pt x="3587280" y="0"/>
                  <a:pt x="4159060" y="187105"/>
                  <a:pt x="4633364" y="507537"/>
                </a:cubicBezTo>
                <a:lnTo>
                  <a:pt x="4657344" y="525470"/>
                </a:lnTo>
                <a:lnTo>
                  <a:pt x="4657344" y="2971800"/>
                </a:lnTo>
                <a:lnTo>
                  <a:pt x="4657344" y="5418130"/>
                </a:lnTo>
                <a:lnTo>
                  <a:pt x="4633364" y="5436064"/>
                </a:lnTo>
                <a:cubicBezTo>
                  <a:pt x="4159060" y="5756496"/>
                  <a:pt x="3587280" y="5943600"/>
                  <a:pt x="2971800" y="5943600"/>
                </a:cubicBezTo>
                <a:cubicBezTo>
                  <a:pt x="1330520" y="5943600"/>
                  <a:pt x="0" y="4613080"/>
                  <a:pt x="0" y="2971800"/>
                </a:cubicBezTo>
                <a:lnTo>
                  <a:pt x="2" y="2971800"/>
                </a:lnTo>
                <a:lnTo>
                  <a:pt x="2" y="2971760"/>
                </a:lnTo>
                <a:lnTo>
                  <a:pt x="15344" y="2667951"/>
                </a:lnTo>
                <a:cubicBezTo>
                  <a:pt x="167528" y="1169402"/>
                  <a:pt x="1433100" y="0"/>
                  <a:pt x="29718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005840" tIns="914400" rIns="457200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8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ameo and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6E9750B-5EA0-DF38-2E66-E35748CD0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880" r="47744"/>
          <a:stretch>
            <a:fillRect/>
          </a:stretch>
        </p:blipFill>
        <p:spPr>
          <a:xfrm rot="18898235" flipH="1" flipV="1">
            <a:off x="2670514" y="2408740"/>
            <a:ext cx="6430173" cy="6568425"/>
          </a:xfrm>
          <a:custGeom>
            <a:avLst/>
            <a:gdLst>
              <a:gd name="connsiteX0" fmla="*/ 0 w 6430173"/>
              <a:gd name="connsiteY0" fmla="*/ 6568423 h 6568425"/>
              <a:gd name="connsiteX1" fmla="*/ 1 w 6430173"/>
              <a:gd name="connsiteY1" fmla="*/ 1560730 h 6568425"/>
              <a:gd name="connsiteX2" fmla="*/ 1581025 w 6430173"/>
              <a:gd name="connsiteY2" fmla="*/ 0 h 6568425"/>
              <a:gd name="connsiteX3" fmla="*/ 6430173 w 6430173"/>
              <a:gd name="connsiteY3" fmla="*/ 4854130 h 6568425"/>
              <a:gd name="connsiteX4" fmla="*/ 4693586 w 6430173"/>
              <a:gd name="connsiteY4" fmla="*/ 6568425 h 656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173" h="6568425">
                <a:moveTo>
                  <a:pt x="0" y="6568423"/>
                </a:moveTo>
                <a:lnTo>
                  <a:pt x="1" y="1560730"/>
                </a:lnTo>
                <a:lnTo>
                  <a:pt x="1581025" y="0"/>
                </a:lnTo>
                <a:lnTo>
                  <a:pt x="6430173" y="4854130"/>
                </a:lnTo>
                <a:lnTo>
                  <a:pt x="4693586" y="6568425"/>
                </a:lnTo>
                <a:close/>
              </a:path>
            </a:pathLst>
          </a:custGeom>
        </p:spPr>
      </p:pic>
      <p:sp>
        <p:nvSpPr>
          <p:cNvPr id="15" name="Cameo Placeholder 14">
            <a:extLst>
              <a:ext uri="{FF2B5EF4-FFF2-40B4-BE49-F238E27FC236}">
                <a16:creationId xmlns:a16="http://schemas.microsoft.com/office/drawing/2014/main" id="{52205B20-D339-DA27-B302-787FF0FA6EAA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0" y="0"/>
            <a:ext cx="5571742" cy="3429000"/>
          </a:xfrm>
          <a:custGeom>
            <a:avLst/>
            <a:gdLst>
              <a:gd name="connsiteX0" fmla="*/ 0 w 5571742"/>
              <a:gd name="connsiteY0" fmla="*/ 0 h 3429000"/>
              <a:gd name="connsiteX1" fmla="*/ 3513349 w 5571742"/>
              <a:gd name="connsiteY1" fmla="*/ 0 h 3429000"/>
              <a:gd name="connsiteX2" fmla="*/ 3537936 w 5571742"/>
              <a:gd name="connsiteY2" fmla="*/ 11844 h 3429000"/>
              <a:gd name="connsiteX3" fmla="*/ 5571742 w 5571742"/>
              <a:gd name="connsiteY3" fmla="*/ 3429000 h 3429000"/>
              <a:gd name="connsiteX4" fmla="*/ 0 w 557174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1742" h="3429000">
                <a:moveTo>
                  <a:pt x="0" y="0"/>
                </a:moveTo>
                <a:lnTo>
                  <a:pt x="3513349" y="0"/>
                </a:lnTo>
                <a:lnTo>
                  <a:pt x="3537936" y="11844"/>
                </a:lnTo>
                <a:cubicBezTo>
                  <a:pt x="4749362" y="669932"/>
                  <a:pt x="5571742" y="1953428"/>
                  <a:pt x="5571742" y="3429000"/>
                </a:cubicBez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cameo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5CC29A8-AC4B-ED86-4824-12D5F57485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429001"/>
            <a:ext cx="5571742" cy="3429000"/>
          </a:xfrm>
          <a:custGeom>
            <a:avLst/>
            <a:gdLst>
              <a:gd name="connsiteX0" fmla="*/ 0 w 5571742"/>
              <a:gd name="connsiteY0" fmla="*/ 0 h 3429000"/>
              <a:gd name="connsiteX1" fmla="*/ 5571742 w 5571742"/>
              <a:gd name="connsiteY1" fmla="*/ 0 h 3429000"/>
              <a:gd name="connsiteX2" fmla="*/ 3537936 w 5571742"/>
              <a:gd name="connsiteY2" fmla="*/ 3417156 h 3429000"/>
              <a:gd name="connsiteX3" fmla="*/ 3513352 w 5571742"/>
              <a:gd name="connsiteY3" fmla="*/ 3429000 h 3429000"/>
              <a:gd name="connsiteX4" fmla="*/ 0 w 5571742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1742" h="3429000">
                <a:moveTo>
                  <a:pt x="0" y="0"/>
                </a:moveTo>
                <a:lnTo>
                  <a:pt x="5571742" y="0"/>
                </a:lnTo>
                <a:cubicBezTo>
                  <a:pt x="5571742" y="1475574"/>
                  <a:pt x="4749362" y="2759072"/>
                  <a:pt x="3537936" y="3417156"/>
                </a:cubicBezTo>
                <a:lnTo>
                  <a:pt x="35133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77D0798-3154-460D-52BA-F231F11B3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wrap="square" lIns="1463040" rIns="457200" bIns="1463040" anchor="ctr">
            <a:no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3F3C4263-C7F9-34EC-280D-CC25930C99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234C2D-4D0B-099F-8059-89C17271E6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38913" y="4307100"/>
            <a:ext cx="4722812" cy="2313567"/>
          </a:xfrm>
          <a:noFill/>
        </p:spPr>
        <p:txBody>
          <a:bodyPr lIns="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84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E40E34-BFFD-627F-F02B-AEE836848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215" t="9668" r="26266" b="76080"/>
          <a:stretch/>
        </p:blipFill>
        <p:spPr>
          <a:xfrm flipV="1">
            <a:off x="4482353" y="-1"/>
            <a:ext cx="7709647" cy="1586784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DF05ADB-99C3-0056-768A-7EEF4A913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8" y="375312"/>
            <a:ext cx="5060194" cy="1586784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ameo Placeholder 14">
            <a:extLst>
              <a:ext uri="{FF2B5EF4-FFF2-40B4-BE49-F238E27FC236}">
                <a16:creationId xmlns:a16="http://schemas.microsoft.com/office/drawing/2014/main" id="{F6E64319-DF06-A45C-0A7B-D40DF03A2B4F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5607FA-026C-9330-F736-354757C14E7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14675" y="2170113"/>
            <a:ext cx="2773363" cy="3956050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910324C-27E6-41B6-3E08-81570F0FEC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6488" y="2170113"/>
            <a:ext cx="5178425" cy="596900"/>
          </a:xfrm>
          <a:noFill/>
        </p:spPr>
        <p:txBody>
          <a:bodyPr lIns="0"/>
          <a:lstStyle>
            <a:lvl1pPr>
              <a:defRPr sz="2000" b="1" cap="all" baseline="0">
                <a:solidFill>
                  <a:schemeClr val="bg1"/>
                </a:solidFill>
              </a:defRPr>
            </a:lvl1pPr>
            <a:lvl2pPr>
              <a:defRPr sz="1800" b="1" cap="all" baseline="0">
                <a:solidFill>
                  <a:schemeClr val="bg1"/>
                </a:solidFill>
              </a:defRPr>
            </a:lvl2pPr>
            <a:lvl3pPr>
              <a:defRPr sz="1800" b="1" cap="all" baseline="0">
                <a:solidFill>
                  <a:schemeClr val="bg1"/>
                </a:solidFill>
              </a:defRPr>
            </a:lvl3pPr>
            <a:lvl4pPr>
              <a:defRPr sz="1800" b="1" cap="all" baseline="0">
                <a:solidFill>
                  <a:schemeClr val="bg1"/>
                </a:solidFill>
              </a:defRPr>
            </a:lvl4pPr>
            <a:lvl5pPr>
              <a:defRPr sz="1800" b="1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5B8C950A-0CF6-B41F-DEEE-ED3DDA36968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86877" y="2869788"/>
            <a:ext cx="5177425" cy="3165252"/>
          </a:xfrm>
          <a:noFill/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37C2A448-0976-D5DA-F7EC-C2EB516928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3EFD053F-805F-6ECD-C939-AA67435D59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02133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ameo and Picture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C54F442D-8A4C-49A6-8A4B-69B7BD288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604813" y="0"/>
            <a:ext cx="5587187" cy="6858001"/>
          </a:xfrm>
          <a:custGeom>
            <a:avLst/>
            <a:gdLst>
              <a:gd name="connsiteX0" fmla="*/ 0 w 5587187"/>
              <a:gd name="connsiteY0" fmla="*/ 0 h 6858001"/>
              <a:gd name="connsiteX1" fmla="*/ 3536634 w 5587187"/>
              <a:gd name="connsiteY1" fmla="*/ 0 h 6858001"/>
              <a:gd name="connsiteX2" fmla="*/ 3553381 w 5587187"/>
              <a:gd name="connsiteY2" fmla="*/ 8577 h 6858001"/>
              <a:gd name="connsiteX3" fmla="*/ 5587187 w 5587187"/>
              <a:gd name="connsiteY3" fmla="*/ 3425734 h 6858001"/>
              <a:gd name="connsiteX4" fmla="*/ 3553381 w 5587187"/>
              <a:gd name="connsiteY4" fmla="*/ 6842891 h 6858001"/>
              <a:gd name="connsiteX5" fmla="*/ 3523878 w 5587187"/>
              <a:gd name="connsiteY5" fmla="*/ 6858001 h 6858001"/>
              <a:gd name="connsiteX6" fmla="*/ 0 w 558718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7187" h="6858001">
                <a:moveTo>
                  <a:pt x="0" y="0"/>
                </a:moveTo>
                <a:lnTo>
                  <a:pt x="3536634" y="0"/>
                </a:lnTo>
                <a:lnTo>
                  <a:pt x="3553381" y="8577"/>
                </a:lnTo>
                <a:cubicBezTo>
                  <a:pt x="4764807" y="666664"/>
                  <a:pt x="5587187" y="1950160"/>
                  <a:pt x="5587187" y="3425734"/>
                </a:cubicBezTo>
                <a:cubicBezTo>
                  <a:pt x="5587187" y="4901308"/>
                  <a:pt x="4764807" y="6184805"/>
                  <a:pt x="3553381" y="6842891"/>
                </a:cubicBezTo>
                <a:lnTo>
                  <a:pt x="35238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FF31976-4011-BA7C-9505-C3BB4CBF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584" r="12981"/>
          <a:stretch/>
        </p:blipFill>
        <p:spPr>
          <a:xfrm>
            <a:off x="6096000" y="0"/>
            <a:ext cx="1880844" cy="836145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076E6B3-CEEB-55EF-69C8-E7484713E3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968" y="257846"/>
            <a:ext cx="5038923" cy="1793183"/>
          </a:xfrm>
          <a:noFill/>
        </p:spPr>
        <p:txBody>
          <a:bodyPr anchor="ctr"/>
          <a:lstStyle>
            <a:lvl1pPr algn="l"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6AF95A1B-2818-9A0F-FBB9-9A8529DFAD2E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26954" y="2169695"/>
            <a:ext cx="5060937" cy="4092209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1477768-46D7-9D86-41DB-A29B107D1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1843" y="6363813"/>
            <a:ext cx="4956048" cy="25685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298BB5D-3386-1FE4-FC61-37735B75FD3C}"/>
              </a:ext>
            </a:extLst>
          </p:cNvPr>
          <p:cNvSpPr>
            <a:spLocks noGrp="1"/>
          </p:cNvSpPr>
          <p:nvPr>
            <p:ph type="media" sz="quarter" idx="29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7534657" y="457200"/>
            <a:ext cx="4657344" cy="2971800"/>
          </a:xfrm>
          <a:custGeom>
            <a:avLst/>
            <a:gdLst>
              <a:gd name="connsiteX0" fmla="*/ 2971799 w 4657344"/>
              <a:gd name="connsiteY0" fmla="*/ 0 h 2971800"/>
              <a:gd name="connsiteX1" fmla="*/ 4633361 w 4657344"/>
              <a:gd name="connsiteY1" fmla="*/ 507537 h 2971800"/>
              <a:gd name="connsiteX2" fmla="*/ 4657344 w 4657344"/>
              <a:gd name="connsiteY2" fmla="*/ 525471 h 2971800"/>
              <a:gd name="connsiteX3" fmla="*/ 4657344 w 4657344"/>
              <a:gd name="connsiteY3" fmla="*/ 2971800 h 2971800"/>
              <a:gd name="connsiteX4" fmla="*/ 0 w 4657344"/>
              <a:gd name="connsiteY4" fmla="*/ 2971800 h 2971800"/>
              <a:gd name="connsiteX5" fmla="*/ 0 w 4657344"/>
              <a:gd name="connsiteY5" fmla="*/ 2971781 h 2971800"/>
              <a:gd name="connsiteX6" fmla="*/ 15342 w 4657344"/>
              <a:gd name="connsiteY6" fmla="*/ 2667951 h 2971800"/>
              <a:gd name="connsiteX7" fmla="*/ 2971799 w 4657344"/>
              <a:gd name="connsiteY7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7344" h="2971800">
                <a:moveTo>
                  <a:pt x="2971799" y="0"/>
                </a:moveTo>
                <a:cubicBezTo>
                  <a:pt x="3587279" y="0"/>
                  <a:pt x="4159058" y="187105"/>
                  <a:pt x="4633361" y="507537"/>
                </a:cubicBezTo>
                <a:lnTo>
                  <a:pt x="4657344" y="525471"/>
                </a:lnTo>
                <a:lnTo>
                  <a:pt x="4657344" y="2971800"/>
                </a:lnTo>
                <a:lnTo>
                  <a:pt x="0" y="2971800"/>
                </a:lnTo>
                <a:lnTo>
                  <a:pt x="0" y="2971781"/>
                </a:lnTo>
                <a:lnTo>
                  <a:pt x="15342" y="2667951"/>
                </a:lnTo>
                <a:cubicBezTo>
                  <a:pt x="167528" y="1169402"/>
                  <a:pt x="1433099" y="0"/>
                  <a:pt x="297179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822960" rIns="457200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FA2EAB2-04E5-AF0F-4715-394D3F5180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34656" y="3429002"/>
            <a:ext cx="4657345" cy="2971799"/>
          </a:xfrm>
          <a:custGeom>
            <a:avLst/>
            <a:gdLst>
              <a:gd name="connsiteX0" fmla="*/ 0 w 4657345"/>
              <a:gd name="connsiteY0" fmla="*/ 0 h 2971799"/>
              <a:gd name="connsiteX1" fmla="*/ 4657345 w 4657345"/>
              <a:gd name="connsiteY1" fmla="*/ 0 h 2971799"/>
              <a:gd name="connsiteX2" fmla="*/ 4657345 w 4657345"/>
              <a:gd name="connsiteY2" fmla="*/ 2446328 h 2971799"/>
              <a:gd name="connsiteX3" fmla="*/ 4633362 w 4657345"/>
              <a:gd name="connsiteY3" fmla="*/ 2464263 h 2971799"/>
              <a:gd name="connsiteX4" fmla="*/ 2971800 w 4657345"/>
              <a:gd name="connsiteY4" fmla="*/ 2971799 h 2971799"/>
              <a:gd name="connsiteX5" fmla="*/ 15343 w 4657345"/>
              <a:gd name="connsiteY5" fmla="*/ 303849 h 297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7345" h="2971799">
                <a:moveTo>
                  <a:pt x="0" y="0"/>
                </a:moveTo>
                <a:lnTo>
                  <a:pt x="4657345" y="0"/>
                </a:lnTo>
                <a:lnTo>
                  <a:pt x="4657345" y="2446328"/>
                </a:lnTo>
                <a:lnTo>
                  <a:pt x="4633362" y="2464263"/>
                </a:lnTo>
                <a:cubicBezTo>
                  <a:pt x="4159059" y="2784695"/>
                  <a:pt x="3587280" y="2971799"/>
                  <a:pt x="2971800" y="2971799"/>
                </a:cubicBezTo>
                <a:cubicBezTo>
                  <a:pt x="1433100" y="2971799"/>
                  <a:pt x="167529" y="1802397"/>
                  <a:pt x="15343" y="30384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rIns="457200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0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3E9B496-2C13-340E-B6D8-538926523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5" y="302671"/>
            <a:ext cx="4975317" cy="1718866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ameo Placeholder 14">
            <a:extLst>
              <a:ext uri="{FF2B5EF4-FFF2-40B4-BE49-F238E27FC236}">
                <a16:creationId xmlns:a16="http://schemas.microsoft.com/office/drawing/2014/main" id="{6AE15E32-8FE1-44F5-5007-F4F6F7092FAE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BBC966E-86EE-5A51-853F-04DA175DA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584" r="12981"/>
          <a:stretch/>
        </p:blipFill>
        <p:spPr>
          <a:xfrm rot="5400000">
            <a:off x="10833506" y="522349"/>
            <a:ext cx="1880844" cy="836145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08B7364-AD62-0C6F-524B-877C2BA15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6866" t="19120" r="10737" b="18721"/>
          <a:stretch/>
        </p:blipFill>
        <p:spPr>
          <a:xfrm rot="5400000" flipV="1">
            <a:off x="7139476" y="-2696065"/>
            <a:ext cx="1528767" cy="6920893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3DCC57B-5BD0-2180-B17E-073B93EE1E5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114676" y="2149475"/>
            <a:ext cx="2688336" cy="4450554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67C99D95-9F4C-147C-B1AF-9F9151F4F88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86877" y="2149475"/>
            <a:ext cx="5177425" cy="4471192"/>
          </a:xfrm>
          <a:noFill/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44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eo Content and Tab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178BBA4-4CB3-3115-2CD1-AD98F0EE3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584" r="12981"/>
          <a:stretch/>
        </p:blipFill>
        <p:spPr>
          <a:xfrm>
            <a:off x="5155575" y="-13679"/>
            <a:ext cx="1880844" cy="836145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sp>
        <p:nvSpPr>
          <p:cNvPr id="3" name="Freeform 10">
            <a:extLst>
              <a:ext uri="{FF2B5EF4-FFF2-40B4-BE49-F238E27FC236}">
                <a16:creationId xmlns:a16="http://schemas.microsoft.com/office/drawing/2014/main" id="{5702AFD9-C980-A660-8C60-67C8042F6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8709350" y="0"/>
            <a:ext cx="3482649" cy="586242"/>
          </a:xfrm>
          <a:custGeom>
            <a:avLst/>
            <a:gdLst>
              <a:gd name="connsiteX0" fmla="*/ 1678096 w 3482649"/>
              <a:gd name="connsiteY0" fmla="*/ 586242 h 586242"/>
              <a:gd name="connsiteX1" fmla="*/ 1969165 w 3482649"/>
              <a:gd name="connsiteY1" fmla="*/ 586242 h 586242"/>
              <a:gd name="connsiteX2" fmla="*/ 1961257 w 3482649"/>
              <a:gd name="connsiteY2" fmla="*/ 582822 h 586242"/>
              <a:gd name="connsiteX3" fmla="*/ 1864985 w 3482649"/>
              <a:gd name="connsiteY3" fmla="*/ 563341 h 586242"/>
              <a:gd name="connsiteX4" fmla="*/ 1704056 w 3482649"/>
              <a:gd name="connsiteY4" fmla="*/ 579150 h 586242"/>
              <a:gd name="connsiteX5" fmla="*/ 454715 w 3482649"/>
              <a:gd name="connsiteY5" fmla="*/ 586242 h 586242"/>
              <a:gd name="connsiteX6" fmla="*/ 526879 w 3482649"/>
              <a:gd name="connsiteY6" fmla="*/ 586242 h 586242"/>
              <a:gd name="connsiteX7" fmla="*/ 564912 w 3482649"/>
              <a:gd name="connsiteY7" fmla="*/ 558550 h 586242"/>
              <a:gd name="connsiteX8" fmla="*/ 1120048 w 3482649"/>
              <a:gd name="connsiteY8" fmla="*/ 581141 h 586242"/>
              <a:gd name="connsiteX9" fmla="*/ 1142328 w 3482649"/>
              <a:gd name="connsiteY9" fmla="*/ 586242 h 586242"/>
              <a:gd name="connsiteX10" fmla="*/ 1353883 w 3482649"/>
              <a:gd name="connsiteY10" fmla="*/ 586242 h 586242"/>
              <a:gd name="connsiteX11" fmla="*/ 1445595 w 3482649"/>
              <a:gd name="connsiteY11" fmla="*/ 564503 h 586242"/>
              <a:gd name="connsiteX12" fmla="*/ 1552153 w 3482649"/>
              <a:gd name="connsiteY12" fmla="*/ 530642 h 586242"/>
              <a:gd name="connsiteX13" fmla="*/ 1868483 w 3482649"/>
              <a:gd name="connsiteY13" fmla="*/ 466166 h 586242"/>
              <a:gd name="connsiteX14" fmla="*/ 2049269 w 3482649"/>
              <a:gd name="connsiteY14" fmla="*/ 531100 h 586242"/>
              <a:gd name="connsiteX15" fmla="*/ 2108857 w 3482649"/>
              <a:gd name="connsiteY15" fmla="*/ 586242 h 586242"/>
              <a:gd name="connsiteX16" fmla="*/ 2168837 w 3482649"/>
              <a:gd name="connsiteY16" fmla="*/ 586242 h 586242"/>
              <a:gd name="connsiteX17" fmla="*/ 2146195 w 3482649"/>
              <a:gd name="connsiteY17" fmla="*/ 558847 h 586242"/>
              <a:gd name="connsiteX18" fmla="*/ 2076606 w 3482649"/>
              <a:gd name="connsiteY18" fmla="*/ 496057 h 586242"/>
              <a:gd name="connsiteX19" fmla="*/ 1875341 w 3482649"/>
              <a:gd name="connsiteY19" fmla="*/ 423142 h 586242"/>
              <a:gd name="connsiteX20" fmla="*/ 1538245 w 3482649"/>
              <a:gd name="connsiteY20" fmla="*/ 489328 h 586242"/>
              <a:gd name="connsiteX21" fmla="*/ 1134097 w 3482649"/>
              <a:gd name="connsiteY21" fmla="*/ 539650 h 586242"/>
              <a:gd name="connsiteX22" fmla="*/ 472832 w 3482649"/>
              <a:gd name="connsiteY22" fmla="*/ 569541 h 586242"/>
              <a:gd name="connsiteX23" fmla="*/ 275974 w 3482649"/>
              <a:gd name="connsiteY23" fmla="*/ 586242 h 586242"/>
              <a:gd name="connsiteX24" fmla="*/ 333041 w 3482649"/>
              <a:gd name="connsiteY24" fmla="*/ 586242 h 586242"/>
              <a:gd name="connsiteX25" fmla="*/ 346107 w 3482649"/>
              <a:gd name="connsiteY25" fmla="*/ 568701 h 586242"/>
              <a:gd name="connsiteX26" fmla="*/ 1092217 w 3482649"/>
              <a:gd name="connsiteY26" fmla="*/ 448518 h 586242"/>
              <a:gd name="connsiteX27" fmla="*/ 1545886 w 3482649"/>
              <a:gd name="connsiteY27" fmla="*/ 395663 h 586242"/>
              <a:gd name="connsiteX28" fmla="*/ 1878497 w 3482649"/>
              <a:gd name="connsiteY28" fmla="*/ 328638 h 586242"/>
              <a:gd name="connsiteX29" fmla="*/ 2068800 w 3482649"/>
              <a:gd name="connsiteY29" fmla="*/ 397472 h 586242"/>
              <a:gd name="connsiteX30" fmla="*/ 2196330 w 3482649"/>
              <a:gd name="connsiteY30" fmla="*/ 529922 h 586242"/>
              <a:gd name="connsiteX31" fmla="*/ 2243844 w 3482649"/>
              <a:gd name="connsiteY31" fmla="*/ 586242 h 586242"/>
              <a:gd name="connsiteX32" fmla="*/ 2303642 w 3482649"/>
              <a:gd name="connsiteY32" fmla="*/ 586242 h 586242"/>
              <a:gd name="connsiteX33" fmla="*/ 2232903 w 3482649"/>
              <a:gd name="connsiteY33" fmla="*/ 502884 h 586242"/>
              <a:gd name="connsiteX34" fmla="*/ 2097548 w 3482649"/>
              <a:gd name="connsiteY34" fmla="*/ 359362 h 586242"/>
              <a:gd name="connsiteX35" fmla="*/ 1886236 w 3482649"/>
              <a:gd name="connsiteY35" fmla="*/ 282046 h 586242"/>
              <a:gd name="connsiteX36" fmla="*/ 1532800 w 3482649"/>
              <a:gd name="connsiteY36" fmla="*/ 351067 h 586242"/>
              <a:gd name="connsiteX37" fmla="*/ 1107459 w 3482649"/>
              <a:gd name="connsiteY37" fmla="*/ 403548 h 586242"/>
              <a:gd name="connsiteX38" fmla="*/ 315140 w 3482649"/>
              <a:gd name="connsiteY38" fmla="*/ 534070 h 586242"/>
              <a:gd name="connsiteX39" fmla="*/ 133669 w 3482649"/>
              <a:gd name="connsiteY39" fmla="*/ 586242 h 586242"/>
              <a:gd name="connsiteX40" fmla="*/ 186271 w 3482649"/>
              <a:gd name="connsiteY40" fmla="*/ 586242 h 586242"/>
              <a:gd name="connsiteX41" fmla="*/ 239684 w 3482649"/>
              <a:gd name="connsiteY41" fmla="*/ 496220 h 586242"/>
              <a:gd name="connsiteX42" fmla="*/ 1067603 w 3482649"/>
              <a:gd name="connsiteY42" fmla="*/ 311016 h 586242"/>
              <a:gd name="connsiteX43" fmla="*/ 1542819 w 3482649"/>
              <a:gd name="connsiteY43" fmla="*/ 256752 h 586242"/>
              <a:gd name="connsiteX44" fmla="*/ 1892227 w 3482649"/>
              <a:gd name="connsiteY44" fmla="*/ 186439 h 586242"/>
              <a:gd name="connsiteX45" fmla="*/ 2091696 w 3482649"/>
              <a:gd name="connsiteY45" fmla="*/ 259293 h 586242"/>
              <a:gd name="connsiteX46" fmla="*/ 2223222 w 3482649"/>
              <a:gd name="connsiteY46" fmla="*/ 400893 h 586242"/>
              <a:gd name="connsiteX47" fmla="*/ 2425083 w 3482649"/>
              <a:gd name="connsiteY47" fmla="*/ 583588 h 586242"/>
              <a:gd name="connsiteX48" fmla="*/ 2436016 w 3482649"/>
              <a:gd name="connsiteY48" fmla="*/ 586242 h 586242"/>
              <a:gd name="connsiteX49" fmla="*/ 2677035 w 3482649"/>
              <a:gd name="connsiteY49" fmla="*/ 586242 h 586242"/>
              <a:gd name="connsiteX50" fmla="*/ 2755151 w 3482649"/>
              <a:gd name="connsiteY50" fmla="*/ 566620 h 586242"/>
              <a:gd name="connsiteX51" fmla="*/ 2967820 w 3482649"/>
              <a:gd name="connsiteY51" fmla="*/ 529029 h 586242"/>
              <a:gd name="connsiteX52" fmla="*/ 3172000 w 3482649"/>
              <a:gd name="connsiteY52" fmla="*/ 569242 h 586242"/>
              <a:gd name="connsiteX53" fmla="*/ 3203939 w 3482649"/>
              <a:gd name="connsiteY53" fmla="*/ 586242 h 586242"/>
              <a:gd name="connsiteX54" fmla="*/ 3297554 w 3482649"/>
              <a:gd name="connsiteY54" fmla="*/ 586242 h 586242"/>
              <a:gd name="connsiteX55" fmla="*/ 3296915 w 3482649"/>
              <a:gd name="connsiteY55" fmla="*/ 585663 h 586242"/>
              <a:gd name="connsiteX56" fmla="*/ 2965644 w 3482649"/>
              <a:gd name="connsiteY56" fmla="*/ 481034 h 586242"/>
              <a:gd name="connsiteX57" fmla="*/ 2742688 w 3482649"/>
              <a:gd name="connsiteY57" fmla="*/ 519327 h 586242"/>
              <a:gd name="connsiteX58" fmla="*/ 2444613 w 3482649"/>
              <a:gd name="connsiteY58" fmla="*/ 538465 h 586242"/>
              <a:gd name="connsiteX59" fmla="*/ 2262174 w 3482649"/>
              <a:gd name="connsiteY59" fmla="*/ 370792 h 586242"/>
              <a:gd name="connsiteX60" fmla="*/ 2120878 w 3482649"/>
              <a:gd name="connsiteY60" fmla="*/ 220065 h 586242"/>
              <a:gd name="connsiteX61" fmla="*/ 1899846 w 3482649"/>
              <a:gd name="connsiteY61" fmla="*/ 138813 h 586242"/>
              <a:gd name="connsiteX62" fmla="*/ 1529716 w 3482649"/>
              <a:gd name="connsiteY62" fmla="*/ 211164 h 586242"/>
              <a:gd name="connsiteX63" fmla="*/ 1083050 w 3482649"/>
              <a:gd name="connsiteY63" fmla="*/ 265458 h 586242"/>
              <a:gd name="connsiteX64" fmla="*/ 202535 w 3482649"/>
              <a:gd name="connsiteY64" fmla="*/ 468670 h 586242"/>
              <a:gd name="connsiteX65" fmla="*/ 0 w 3482649"/>
              <a:gd name="connsiteY65" fmla="*/ 586242 h 586242"/>
              <a:gd name="connsiteX66" fmla="*/ 52182 w 3482649"/>
              <a:gd name="connsiteY66" fmla="*/ 586242 h 586242"/>
              <a:gd name="connsiteX67" fmla="*/ 78745 w 3482649"/>
              <a:gd name="connsiteY67" fmla="*/ 530858 h 586242"/>
              <a:gd name="connsiteX68" fmla="*/ 174168 w 3482649"/>
              <a:gd name="connsiteY68" fmla="*/ 369069 h 586242"/>
              <a:gd name="connsiteX69" fmla="*/ 1041718 w 3482649"/>
              <a:gd name="connsiteY69" fmla="*/ 175976 h 586242"/>
              <a:gd name="connsiteX70" fmla="*/ 1538123 w 3482649"/>
              <a:gd name="connsiteY70" fmla="*/ 119563 h 586242"/>
              <a:gd name="connsiteX71" fmla="*/ 1904041 w 3482649"/>
              <a:gd name="connsiteY71" fmla="*/ 46442 h 586242"/>
              <a:gd name="connsiteX72" fmla="*/ 2113589 w 3482649"/>
              <a:gd name="connsiteY72" fmla="*/ 123086 h 586242"/>
              <a:gd name="connsiteX73" fmla="*/ 2251611 w 3482649"/>
              <a:gd name="connsiteY73" fmla="*/ 272057 h 586242"/>
              <a:gd name="connsiteX74" fmla="*/ 2462328 w 3482649"/>
              <a:gd name="connsiteY74" fmla="*/ 462968 h 586242"/>
              <a:gd name="connsiteX75" fmla="*/ 2804032 w 3482649"/>
              <a:gd name="connsiteY75" fmla="*/ 445090 h 586242"/>
              <a:gd name="connsiteX76" fmla="*/ 3026458 w 3482649"/>
              <a:gd name="connsiteY76" fmla="*/ 405672 h 586242"/>
              <a:gd name="connsiteX77" fmla="*/ 3408773 w 3482649"/>
              <a:gd name="connsiteY77" fmla="*/ 561471 h 586242"/>
              <a:gd name="connsiteX78" fmla="*/ 3426155 w 3482649"/>
              <a:gd name="connsiteY78" fmla="*/ 586242 h 586242"/>
              <a:gd name="connsiteX79" fmla="*/ 3482649 w 3482649"/>
              <a:gd name="connsiteY79" fmla="*/ 586242 h 586242"/>
              <a:gd name="connsiteX80" fmla="*/ 3458431 w 3482649"/>
              <a:gd name="connsiteY80" fmla="*/ 547279 h 586242"/>
              <a:gd name="connsiteX81" fmla="*/ 3027729 w 3482649"/>
              <a:gd name="connsiteY81" fmla="*/ 359810 h 586242"/>
              <a:gd name="connsiteX82" fmla="*/ 2792302 w 3482649"/>
              <a:gd name="connsiteY82" fmla="*/ 401293 h 586242"/>
              <a:gd name="connsiteX83" fmla="*/ 2479856 w 3482649"/>
              <a:gd name="connsiteY83" fmla="*/ 420701 h 586242"/>
              <a:gd name="connsiteX84" fmla="*/ 2288973 w 3482649"/>
              <a:gd name="connsiteY84" fmla="*/ 244650 h 586242"/>
              <a:gd name="connsiteX85" fmla="*/ 2141151 w 3482649"/>
              <a:gd name="connsiteY85" fmla="*/ 86503 h 586242"/>
              <a:gd name="connsiteX86" fmla="*/ 1910698 w 3482649"/>
              <a:gd name="connsiteY86" fmla="*/ 1351 h 586242"/>
              <a:gd name="connsiteX87" fmla="*/ 1524265 w 3482649"/>
              <a:gd name="connsiteY87" fmla="*/ 76332 h 586242"/>
              <a:gd name="connsiteX88" fmla="*/ 1056192 w 3482649"/>
              <a:gd name="connsiteY88" fmla="*/ 132368 h 586242"/>
              <a:gd name="connsiteX89" fmla="*/ 135640 w 3482649"/>
              <a:gd name="connsiteY89" fmla="*/ 341677 h 586242"/>
              <a:gd name="connsiteX90" fmla="*/ 38089 w 3482649"/>
              <a:gd name="connsiteY90" fmla="*/ 506580 h 5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482649" h="586242">
                <a:moveTo>
                  <a:pt x="1678096" y="586242"/>
                </a:moveTo>
                <a:lnTo>
                  <a:pt x="1969165" y="586242"/>
                </a:lnTo>
                <a:lnTo>
                  <a:pt x="1961257" y="582822"/>
                </a:lnTo>
                <a:cubicBezTo>
                  <a:pt x="1929271" y="571654"/>
                  <a:pt x="1897155" y="565555"/>
                  <a:pt x="1864985" y="563341"/>
                </a:cubicBezTo>
                <a:cubicBezTo>
                  <a:pt x="1811370" y="559651"/>
                  <a:pt x="1757608" y="566750"/>
                  <a:pt x="1704056" y="579150"/>
                </a:cubicBezTo>
                <a:close/>
                <a:moveTo>
                  <a:pt x="454715" y="586242"/>
                </a:moveTo>
                <a:lnTo>
                  <a:pt x="526879" y="586242"/>
                </a:lnTo>
                <a:lnTo>
                  <a:pt x="564912" y="558550"/>
                </a:lnTo>
                <a:cubicBezTo>
                  <a:pt x="721876" y="468755"/>
                  <a:pt x="892708" y="511636"/>
                  <a:pt x="1120048" y="581141"/>
                </a:cubicBezTo>
                <a:lnTo>
                  <a:pt x="1142328" y="586242"/>
                </a:lnTo>
                <a:lnTo>
                  <a:pt x="1353883" y="586242"/>
                </a:lnTo>
                <a:lnTo>
                  <a:pt x="1445595" y="564503"/>
                </a:lnTo>
                <a:cubicBezTo>
                  <a:pt x="1481355" y="554111"/>
                  <a:pt x="1516901" y="542336"/>
                  <a:pt x="1552153" y="530642"/>
                </a:cubicBezTo>
                <a:cubicBezTo>
                  <a:pt x="1661099" y="494543"/>
                  <a:pt x="1766309" y="459693"/>
                  <a:pt x="1868483" y="466166"/>
                </a:cubicBezTo>
                <a:cubicBezTo>
                  <a:pt x="1929787" y="470050"/>
                  <a:pt x="1989999" y="488809"/>
                  <a:pt x="2049269" y="531100"/>
                </a:cubicBezTo>
                <a:lnTo>
                  <a:pt x="2108857" y="586242"/>
                </a:lnTo>
                <a:lnTo>
                  <a:pt x="2168837" y="586242"/>
                </a:lnTo>
                <a:lnTo>
                  <a:pt x="2146195" y="558847"/>
                </a:lnTo>
                <a:cubicBezTo>
                  <a:pt x="2124596" y="536291"/>
                  <a:pt x="2101345" y="515303"/>
                  <a:pt x="2076606" y="496057"/>
                </a:cubicBezTo>
                <a:cubicBezTo>
                  <a:pt x="2010126" y="448645"/>
                  <a:pt x="1942855" y="427725"/>
                  <a:pt x="1875341" y="423142"/>
                </a:cubicBezTo>
                <a:cubicBezTo>
                  <a:pt x="1762816" y="415502"/>
                  <a:pt x="1649610" y="453238"/>
                  <a:pt x="1538245" y="489328"/>
                </a:cubicBezTo>
                <a:cubicBezTo>
                  <a:pt x="1397610" y="535895"/>
                  <a:pt x="1265198" y="579465"/>
                  <a:pt x="1134097" y="539650"/>
                </a:cubicBezTo>
                <a:cubicBezTo>
                  <a:pt x="892596" y="465760"/>
                  <a:pt x="677918" y="399737"/>
                  <a:pt x="472832" y="569541"/>
                </a:cubicBezTo>
                <a:close/>
                <a:moveTo>
                  <a:pt x="275974" y="586242"/>
                </a:moveTo>
                <a:lnTo>
                  <a:pt x="333041" y="586242"/>
                </a:lnTo>
                <a:lnTo>
                  <a:pt x="346107" y="568701"/>
                </a:lnTo>
                <a:cubicBezTo>
                  <a:pt x="560359" y="302111"/>
                  <a:pt x="773531" y="349940"/>
                  <a:pt x="1092217" y="448518"/>
                </a:cubicBezTo>
                <a:cubicBezTo>
                  <a:pt x="1244596" y="495271"/>
                  <a:pt x="1397289" y="443732"/>
                  <a:pt x="1545886" y="395663"/>
                </a:cubicBezTo>
                <a:cubicBezTo>
                  <a:pt x="1660427" y="358030"/>
                  <a:pt x="1771013" y="321581"/>
                  <a:pt x="1878497" y="328638"/>
                </a:cubicBezTo>
                <a:cubicBezTo>
                  <a:pt x="1942988" y="332873"/>
                  <a:pt x="2006362" y="352770"/>
                  <a:pt x="2068800" y="397472"/>
                </a:cubicBezTo>
                <a:cubicBezTo>
                  <a:pt x="2117445" y="435290"/>
                  <a:pt x="2160394" y="479901"/>
                  <a:pt x="2196330" y="529922"/>
                </a:cubicBezTo>
                <a:lnTo>
                  <a:pt x="2243844" y="586242"/>
                </a:lnTo>
                <a:lnTo>
                  <a:pt x="2303642" y="586242"/>
                </a:lnTo>
                <a:lnTo>
                  <a:pt x="2232903" y="502884"/>
                </a:lnTo>
                <a:cubicBezTo>
                  <a:pt x="2194990" y="448773"/>
                  <a:pt x="2149383" y="400415"/>
                  <a:pt x="2097548" y="359362"/>
                </a:cubicBezTo>
                <a:cubicBezTo>
                  <a:pt x="2027819" y="309385"/>
                  <a:pt x="1957151" y="287124"/>
                  <a:pt x="1886236" y="282046"/>
                </a:cubicBezTo>
                <a:cubicBezTo>
                  <a:pt x="1768046" y="273581"/>
                  <a:pt x="1649168" y="312846"/>
                  <a:pt x="1532800" y="351067"/>
                </a:cubicBezTo>
                <a:cubicBezTo>
                  <a:pt x="1384970" y="399724"/>
                  <a:pt x="1245541" y="445756"/>
                  <a:pt x="1107459" y="403548"/>
                </a:cubicBezTo>
                <a:cubicBezTo>
                  <a:pt x="815068" y="313328"/>
                  <a:pt x="560070" y="234428"/>
                  <a:pt x="315140" y="534070"/>
                </a:cubicBezTo>
                <a:close/>
                <a:moveTo>
                  <a:pt x="133669" y="586242"/>
                </a:moveTo>
                <a:lnTo>
                  <a:pt x="186271" y="586242"/>
                </a:lnTo>
                <a:lnTo>
                  <a:pt x="239684" y="496220"/>
                </a:lnTo>
                <a:cubicBezTo>
                  <a:pt x="479926" y="149911"/>
                  <a:pt x="710835" y="200105"/>
                  <a:pt x="1067603" y="311016"/>
                </a:cubicBezTo>
                <a:cubicBezTo>
                  <a:pt x="1227104" y="360495"/>
                  <a:pt x="1387382" y="307660"/>
                  <a:pt x="1542819" y="256752"/>
                </a:cubicBezTo>
                <a:cubicBezTo>
                  <a:pt x="1663080" y="217223"/>
                  <a:pt x="1779386" y="178877"/>
                  <a:pt x="1892227" y="186439"/>
                </a:cubicBezTo>
                <a:cubicBezTo>
                  <a:pt x="1959930" y="190978"/>
                  <a:pt x="2026384" y="212042"/>
                  <a:pt x="2091696" y="259293"/>
                </a:cubicBezTo>
                <a:cubicBezTo>
                  <a:pt x="2142106" y="300003"/>
                  <a:pt x="2186392" y="347684"/>
                  <a:pt x="2223222" y="400893"/>
                </a:cubicBezTo>
                <a:cubicBezTo>
                  <a:pt x="2278887" y="473265"/>
                  <a:pt x="2336411" y="548516"/>
                  <a:pt x="2425083" y="583588"/>
                </a:cubicBezTo>
                <a:lnTo>
                  <a:pt x="2436016" y="586242"/>
                </a:lnTo>
                <a:lnTo>
                  <a:pt x="2677035" y="586242"/>
                </a:lnTo>
                <a:lnTo>
                  <a:pt x="2755151" y="566620"/>
                </a:lnTo>
                <a:cubicBezTo>
                  <a:pt x="2824044" y="544472"/>
                  <a:pt x="2895595" y="531824"/>
                  <a:pt x="2967820" y="529029"/>
                </a:cubicBezTo>
                <a:cubicBezTo>
                  <a:pt x="3040581" y="529549"/>
                  <a:pt x="3109889" y="543732"/>
                  <a:pt x="3172000" y="569242"/>
                </a:cubicBezTo>
                <a:lnTo>
                  <a:pt x="3203939" y="586242"/>
                </a:lnTo>
                <a:lnTo>
                  <a:pt x="3297554" y="586242"/>
                </a:lnTo>
                <a:lnTo>
                  <a:pt x="3296915" y="585663"/>
                </a:lnTo>
                <a:cubicBezTo>
                  <a:pt x="3206478" y="520552"/>
                  <a:pt x="3090930" y="482583"/>
                  <a:pt x="2965644" y="481034"/>
                </a:cubicBezTo>
                <a:cubicBezTo>
                  <a:pt x="2889978" y="483633"/>
                  <a:pt x="2814955" y="496505"/>
                  <a:pt x="2742688" y="519327"/>
                </a:cubicBezTo>
                <a:cubicBezTo>
                  <a:pt x="2636776" y="547945"/>
                  <a:pt x="2536931" y="575089"/>
                  <a:pt x="2444613" y="538465"/>
                </a:cubicBezTo>
                <a:cubicBezTo>
                  <a:pt x="2367717" y="507716"/>
                  <a:pt x="2316496" y="441420"/>
                  <a:pt x="2262174" y="370792"/>
                </a:cubicBezTo>
                <a:cubicBezTo>
                  <a:pt x="2222592" y="314005"/>
                  <a:pt x="2175023" y="263254"/>
                  <a:pt x="2120878" y="220065"/>
                </a:cubicBezTo>
                <a:cubicBezTo>
                  <a:pt x="2047966" y="167661"/>
                  <a:pt x="1974051" y="144228"/>
                  <a:pt x="1899846" y="138813"/>
                </a:cubicBezTo>
                <a:cubicBezTo>
                  <a:pt x="1776171" y="129789"/>
                  <a:pt x="1651693" y="170812"/>
                  <a:pt x="1529716" y="211164"/>
                </a:cubicBezTo>
                <a:cubicBezTo>
                  <a:pt x="1374693" y="261906"/>
                  <a:pt x="1228623" y="310194"/>
                  <a:pt x="1083050" y="265458"/>
                </a:cubicBezTo>
                <a:cubicBezTo>
                  <a:pt x="756474" y="163893"/>
                  <a:pt x="474734" y="75961"/>
                  <a:pt x="202535" y="468670"/>
                </a:cubicBezTo>
                <a:close/>
                <a:moveTo>
                  <a:pt x="0" y="586242"/>
                </a:moveTo>
                <a:lnTo>
                  <a:pt x="52182" y="586242"/>
                </a:lnTo>
                <a:lnTo>
                  <a:pt x="78745" y="530858"/>
                </a:lnTo>
                <a:cubicBezTo>
                  <a:pt x="108207" y="475623"/>
                  <a:pt x="140039" y="421641"/>
                  <a:pt x="174168" y="369069"/>
                </a:cubicBezTo>
                <a:cubicBezTo>
                  <a:pt x="425817" y="5584"/>
                  <a:pt x="667968" y="58980"/>
                  <a:pt x="1041718" y="175976"/>
                </a:cubicBezTo>
                <a:cubicBezTo>
                  <a:pt x="1208577" y="227647"/>
                  <a:pt x="1378044" y="171819"/>
                  <a:pt x="1538123" y="119563"/>
                </a:cubicBezTo>
                <a:cubicBezTo>
                  <a:pt x="1664103" y="78138"/>
                  <a:pt x="1785742" y="38268"/>
                  <a:pt x="1904041" y="46442"/>
                </a:cubicBezTo>
                <a:cubicBezTo>
                  <a:pt x="1975020" y="51347"/>
                  <a:pt x="2044798" y="73547"/>
                  <a:pt x="2113589" y="123086"/>
                </a:cubicBezTo>
                <a:cubicBezTo>
                  <a:pt x="2166544" y="165863"/>
                  <a:pt x="2213022" y="216028"/>
                  <a:pt x="2251611" y="272057"/>
                </a:cubicBezTo>
                <a:cubicBezTo>
                  <a:pt x="2309771" y="347555"/>
                  <a:pt x="2369795" y="425927"/>
                  <a:pt x="2462328" y="462968"/>
                </a:cubicBezTo>
                <a:cubicBezTo>
                  <a:pt x="2572831" y="505146"/>
                  <a:pt x="2690748" y="475421"/>
                  <a:pt x="2804032" y="445090"/>
                </a:cubicBezTo>
                <a:cubicBezTo>
                  <a:pt x="2876043" y="421891"/>
                  <a:pt x="2950893" y="408642"/>
                  <a:pt x="3026458" y="405672"/>
                </a:cubicBezTo>
                <a:cubicBezTo>
                  <a:pt x="3179245" y="407493"/>
                  <a:pt x="3316860" y="465662"/>
                  <a:pt x="3408773" y="561471"/>
                </a:cubicBezTo>
                <a:lnTo>
                  <a:pt x="3426155" y="586242"/>
                </a:lnTo>
                <a:lnTo>
                  <a:pt x="3482649" y="586242"/>
                </a:lnTo>
                <a:lnTo>
                  <a:pt x="3458431" y="547279"/>
                </a:lnTo>
                <a:cubicBezTo>
                  <a:pt x="3358296" y="432597"/>
                  <a:pt x="3201910" y="362372"/>
                  <a:pt x="3027729" y="359810"/>
                </a:cubicBezTo>
                <a:cubicBezTo>
                  <a:pt x="2947740" y="362596"/>
                  <a:pt x="2868495" y="376566"/>
                  <a:pt x="2792302" y="401293"/>
                </a:cubicBezTo>
                <a:cubicBezTo>
                  <a:pt x="2681575" y="430880"/>
                  <a:pt x="2578236" y="457805"/>
                  <a:pt x="2479856" y="420701"/>
                </a:cubicBezTo>
                <a:cubicBezTo>
                  <a:pt x="2399309" y="388404"/>
                  <a:pt x="2345796" y="318399"/>
                  <a:pt x="2288973" y="244650"/>
                </a:cubicBezTo>
                <a:cubicBezTo>
                  <a:pt x="2247921" y="184843"/>
                  <a:pt x="2198128" y="131563"/>
                  <a:pt x="2141151" y="86503"/>
                </a:cubicBezTo>
                <a:cubicBezTo>
                  <a:pt x="2065224" y="31628"/>
                  <a:pt x="1988138" y="7077"/>
                  <a:pt x="1910698" y="1351"/>
                </a:cubicBezTo>
                <a:cubicBezTo>
                  <a:pt x="1781630" y="-8193"/>
                  <a:pt x="1651578" y="34550"/>
                  <a:pt x="1524265" y="76332"/>
                </a:cubicBezTo>
                <a:cubicBezTo>
                  <a:pt x="1361810" y="129703"/>
                  <a:pt x="1209509" y="182031"/>
                  <a:pt x="1056192" y="132368"/>
                </a:cubicBezTo>
                <a:cubicBezTo>
                  <a:pt x="714309" y="26214"/>
                  <a:pt x="420242" y="-66211"/>
                  <a:pt x="135640" y="341677"/>
                </a:cubicBezTo>
                <a:cubicBezTo>
                  <a:pt x="100696" y="395227"/>
                  <a:pt x="68147" y="450248"/>
                  <a:pt x="38089" y="50658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3E9B496-2C13-340E-B6D8-538926523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5" y="302671"/>
            <a:ext cx="4975317" cy="1718866"/>
          </a:xfrm>
          <a:noFill/>
        </p:spPr>
        <p:txBody>
          <a:bodyPr anchor="ctr"/>
          <a:lstStyle>
            <a:lvl1pPr>
              <a:lnSpc>
                <a:spcPct val="90000"/>
              </a:lnSpc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ameo Placeholder 14">
            <a:extLst>
              <a:ext uri="{FF2B5EF4-FFF2-40B4-BE49-F238E27FC236}">
                <a16:creationId xmlns:a16="http://schemas.microsoft.com/office/drawing/2014/main" id="{6AE15E32-8FE1-44F5-5007-F4F6F7092FAE}"/>
              </a:ext>
            </a:extLst>
          </p:cNvPr>
          <p:cNvSpPr>
            <a:spLocks noGrp="1"/>
          </p:cNvSp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SpPr>
        <p:spPr>
          <a:xfrm>
            <a:off x="-1" y="2257425"/>
            <a:ext cx="2729213" cy="38687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cameo</a:t>
            </a:r>
            <a:endParaRPr lang="en-US" dirty="0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3DCC57B-5BD0-2180-B17E-073B93EE1E5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114676" y="2149475"/>
            <a:ext cx="2688336" cy="3976688"/>
          </a:xfrm>
          <a:noFill/>
        </p:spPr>
        <p:txBody>
          <a:bodyPr/>
          <a:lstStyle>
            <a:lvl1pPr marL="342900" indent="-347472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2000">
                <a:solidFill>
                  <a:schemeClr val="bg1"/>
                </a:solidFill>
              </a:defRPr>
            </a:lvl2pPr>
            <a:lvl3pPr marL="640080" indent="-347472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3pPr>
            <a:lvl4pPr marL="822960" indent="-347472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4pPr>
            <a:lvl5pPr marL="1280160" indent="-347472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5pPr>
            <a:lvl6pPr marL="1737360" indent="-347472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A4471DE8-2488-1E89-2DEF-43DC952583B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6065838" y="2149475"/>
            <a:ext cx="5286375" cy="3976688"/>
          </a:xfrm>
          <a:noFill/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E44C-DC38-F1FA-D02B-2121A5A67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3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21044" y="430608"/>
            <a:ext cx="5333999" cy="1017191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r>
              <a:rPr lang="en-US" dirty="0"/>
              <a:t>CONTOSO ALL-HANDS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fld id="{5D9ACC8A-FA13-47DD-9722-0749C5E70D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2" r:id="rId2"/>
    <p:sldLayoutId id="2147483721" r:id="rId3"/>
    <p:sldLayoutId id="2147483724" r:id="rId4"/>
    <p:sldLayoutId id="2147483730" r:id="rId5"/>
    <p:sldLayoutId id="2147483731" r:id="rId6"/>
    <p:sldLayoutId id="2147483720" r:id="rId7"/>
    <p:sldLayoutId id="2147483732" r:id="rId8"/>
    <p:sldLayoutId id="2147483733" r:id="rId9"/>
    <p:sldLayoutId id="2147483734" r:id="rId10"/>
    <p:sldLayoutId id="2147483735" r:id="rId11"/>
    <p:sldLayoutId id="2147483725" r:id="rId12"/>
    <p:sldLayoutId id="2147483714" r:id="rId13"/>
    <p:sldLayoutId id="2147483729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i="0" kern="1200" cap="all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9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11" Type="http://schemas.openxmlformats.org/officeDocument/2006/relationships/image" Target="../media/image22.svg"/><Relationship Id="rId5" Type="http://schemas.openxmlformats.org/officeDocument/2006/relationships/hyperlink" Target="mailto:mbhuiyan2@pride.Hofstra.edu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0.sv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536741-90E4-6225-DD69-53744E131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556" y="1356853"/>
            <a:ext cx="5333999" cy="4109540"/>
          </a:xfrm>
        </p:spPr>
        <p:txBody>
          <a:bodyPr/>
          <a:lstStyle/>
          <a:p>
            <a:r>
              <a:rPr lang="en-US" sz="3200" dirty="0"/>
              <a:t>Content Champion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/>
              <a:t>The five most popular categories on social buzz revealed</a:t>
            </a:r>
            <a:endParaRPr lang="en-US" sz="3200" dirty="0"/>
          </a:p>
        </p:txBody>
      </p:sp>
      <p:pic>
        <p:nvPicPr>
          <p:cNvPr id="4" name="Cameo Placeholder 3" descr="Cameo Placeholder">
            <a:extLst>
              <a:ext uri="{FF2B5EF4-FFF2-40B4-BE49-F238E27FC236}">
                <a16:creationId xmlns:a16="http://schemas.microsoft.com/office/drawing/2014/main" id="{B85CC39A-ED72-7A1D-6B95-8BBFCF6E8701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26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57200"/>
            <a:ext cx="4657342" cy="5943600"/>
          </a:xfrm>
          <a:effectLst/>
        </p:spPr>
      </p:pic>
    </p:spTree>
    <p:extLst>
      <p:ext uri="{BB962C8B-B14F-4D97-AF65-F5344CB8AC3E}">
        <p14:creationId xmlns:p14="http://schemas.microsoft.com/office/powerpoint/2010/main" val="27322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94B4810A-8699-0BBB-F562-E706C089B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flipH="1">
            <a:off x="6604813" y="0"/>
            <a:ext cx="5587187" cy="6858001"/>
          </a:xfrm>
          <a:custGeom>
            <a:avLst/>
            <a:gdLst>
              <a:gd name="connsiteX0" fmla="*/ 0 w 5587187"/>
              <a:gd name="connsiteY0" fmla="*/ 0 h 6858001"/>
              <a:gd name="connsiteX1" fmla="*/ 3536634 w 5587187"/>
              <a:gd name="connsiteY1" fmla="*/ 0 h 6858001"/>
              <a:gd name="connsiteX2" fmla="*/ 3553381 w 5587187"/>
              <a:gd name="connsiteY2" fmla="*/ 8577 h 6858001"/>
              <a:gd name="connsiteX3" fmla="*/ 5587187 w 5587187"/>
              <a:gd name="connsiteY3" fmla="*/ 3425734 h 6858001"/>
              <a:gd name="connsiteX4" fmla="*/ 3553381 w 5587187"/>
              <a:gd name="connsiteY4" fmla="*/ 6842891 h 6858001"/>
              <a:gd name="connsiteX5" fmla="*/ 3523878 w 5587187"/>
              <a:gd name="connsiteY5" fmla="*/ 6858001 h 6858001"/>
              <a:gd name="connsiteX6" fmla="*/ 0 w 558718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7187" h="6858001">
                <a:moveTo>
                  <a:pt x="0" y="0"/>
                </a:moveTo>
                <a:lnTo>
                  <a:pt x="3536634" y="0"/>
                </a:lnTo>
                <a:lnTo>
                  <a:pt x="3553381" y="8577"/>
                </a:lnTo>
                <a:cubicBezTo>
                  <a:pt x="4764807" y="666664"/>
                  <a:pt x="5587187" y="1950160"/>
                  <a:pt x="5587187" y="3425734"/>
                </a:cubicBezTo>
                <a:cubicBezTo>
                  <a:pt x="5587187" y="4901308"/>
                  <a:pt x="4764807" y="6184805"/>
                  <a:pt x="3553381" y="6842891"/>
                </a:cubicBezTo>
                <a:lnTo>
                  <a:pt x="352387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D0B7C-8AFF-0971-8B87-071E9E1F30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Cameo Placeholder 4" descr="Cameo Placeholder&#10;">
            <a:extLst>
              <a:ext uri="{FF2B5EF4-FFF2-40B4-BE49-F238E27FC236}">
                <a16:creationId xmlns:a16="http://schemas.microsoft.com/office/drawing/2014/main" id="{65D7DCCA-939F-8C0B-E62F-584DAD263339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29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4657" y="457200"/>
            <a:ext cx="4657344" cy="2971800"/>
          </a:xfr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A07551B3-DCF9-E6A0-AC4D-A1CF74A1D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39413" y="5518358"/>
            <a:ext cx="4922532" cy="1339642"/>
          </a:xfrm>
          <a:custGeom>
            <a:avLst/>
            <a:gdLst>
              <a:gd name="connsiteX0" fmla="*/ 1194551 w 4922532"/>
              <a:gd name="connsiteY0" fmla="*/ 1329523 h 1339642"/>
              <a:gd name="connsiteX1" fmla="*/ 1293219 w 4922532"/>
              <a:gd name="connsiteY1" fmla="*/ 1339642 h 1339642"/>
              <a:gd name="connsiteX2" fmla="*/ 1094723 w 4922532"/>
              <a:gd name="connsiteY2" fmla="*/ 1339642 h 1339642"/>
              <a:gd name="connsiteX3" fmla="*/ 1112640 w 4922532"/>
              <a:gd name="connsiteY3" fmla="*/ 1335851 h 1339642"/>
              <a:gd name="connsiteX4" fmla="*/ 1194551 w 4922532"/>
              <a:gd name="connsiteY4" fmla="*/ 1329523 h 1339642"/>
              <a:gd name="connsiteX5" fmla="*/ 3345034 w 4922532"/>
              <a:gd name="connsiteY5" fmla="*/ 1313266 h 1339642"/>
              <a:gd name="connsiteX6" fmla="*/ 3543634 w 4922532"/>
              <a:gd name="connsiteY6" fmla="*/ 1335346 h 1339642"/>
              <a:gd name="connsiteX7" fmla="*/ 3553900 w 4922532"/>
              <a:gd name="connsiteY7" fmla="*/ 1339642 h 1339642"/>
              <a:gd name="connsiteX8" fmla="*/ 3198665 w 4922532"/>
              <a:gd name="connsiteY8" fmla="*/ 1339642 h 1339642"/>
              <a:gd name="connsiteX9" fmla="*/ 3241903 w 4922532"/>
              <a:gd name="connsiteY9" fmla="*/ 1328804 h 1339642"/>
              <a:gd name="connsiteX10" fmla="*/ 3345034 w 4922532"/>
              <a:gd name="connsiteY10" fmla="*/ 1313266 h 1339642"/>
              <a:gd name="connsiteX11" fmla="*/ 2284850 w 4922532"/>
              <a:gd name="connsiteY11" fmla="*/ 1271627 h 1339642"/>
              <a:gd name="connsiteX12" fmla="*/ 2621944 w 4922532"/>
              <a:gd name="connsiteY12" fmla="*/ 1337813 h 1339642"/>
              <a:gd name="connsiteX13" fmla="*/ 2627692 w 4922532"/>
              <a:gd name="connsiteY13" fmla="*/ 1339642 h 1339642"/>
              <a:gd name="connsiteX14" fmla="*/ 2478918 w 4922532"/>
              <a:gd name="connsiteY14" fmla="*/ 1339642 h 1339642"/>
              <a:gd name="connsiteX15" fmla="*/ 2447337 w 4922532"/>
              <a:gd name="connsiteY15" fmla="*/ 1330927 h 1339642"/>
              <a:gd name="connsiteX16" fmla="*/ 2291720 w 4922532"/>
              <a:gd name="connsiteY16" fmla="*/ 1314643 h 1339642"/>
              <a:gd name="connsiteX17" fmla="*/ 2200574 w 4922532"/>
              <a:gd name="connsiteY17" fmla="*/ 1332695 h 1339642"/>
              <a:gd name="connsiteX18" fmla="*/ 2184479 w 4922532"/>
              <a:gd name="connsiteY18" fmla="*/ 1339642 h 1339642"/>
              <a:gd name="connsiteX19" fmla="*/ 2091552 w 4922532"/>
              <a:gd name="connsiteY19" fmla="*/ 1339642 h 1339642"/>
              <a:gd name="connsiteX20" fmla="*/ 2133585 w 4922532"/>
              <a:gd name="connsiteY20" fmla="*/ 1313793 h 1339642"/>
              <a:gd name="connsiteX21" fmla="*/ 2284850 w 4922532"/>
              <a:gd name="connsiteY21" fmla="*/ 1271627 h 1339642"/>
              <a:gd name="connsiteX22" fmla="*/ 2273963 w 4922532"/>
              <a:gd name="connsiteY22" fmla="*/ 1130538 h 1339642"/>
              <a:gd name="connsiteX23" fmla="*/ 2627396 w 4922532"/>
              <a:gd name="connsiteY23" fmla="*/ 1199560 h 1339642"/>
              <a:gd name="connsiteX24" fmla="*/ 3052737 w 4922532"/>
              <a:gd name="connsiteY24" fmla="*/ 1252036 h 1339642"/>
              <a:gd name="connsiteX25" fmla="*/ 3795932 w 4922532"/>
              <a:gd name="connsiteY25" fmla="*/ 1327573 h 1339642"/>
              <a:gd name="connsiteX26" fmla="*/ 3806715 w 4922532"/>
              <a:gd name="connsiteY26" fmla="*/ 1339642 h 1339642"/>
              <a:gd name="connsiteX27" fmla="*/ 3741683 w 4922532"/>
              <a:gd name="connsiteY27" fmla="*/ 1339642 h 1339642"/>
              <a:gd name="connsiteX28" fmla="*/ 3728197 w 4922532"/>
              <a:gd name="connsiteY28" fmla="*/ 1326702 h 1339642"/>
              <a:gd name="connsiteX29" fmla="*/ 3067984 w 4922532"/>
              <a:gd name="connsiteY29" fmla="*/ 1297010 h 1339642"/>
              <a:gd name="connsiteX30" fmla="*/ 2614311 w 4922532"/>
              <a:gd name="connsiteY30" fmla="*/ 1244156 h 1339642"/>
              <a:gd name="connsiteX31" fmla="*/ 2281701 w 4922532"/>
              <a:gd name="connsiteY31" fmla="*/ 1177131 h 1339642"/>
              <a:gd name="connsiteX32" fmla="*/ 2091397 w 4922532"/>
              <a:gd name="connsiteY32" fmla="*/ 1245965 h 1339642"/>
              <a:gd name="connsiteX33" fmla="*/ 2022868 w 4922532"/>
              <a:gd name="connsiteY33" fmla="*/ 1307614 h 1339642"/>
              <a:gd name="connsiteX34" fmla="*/ 1996178 w 4922532"/>
              <a:gd name="connsiteY34" fmla="*/ 1339642 h 1339642"/>
              <a:gd name="connsiteX35" fmla="*/ 1936855 w 4922532"/>
              <a:gd name="connsiteY35" fmla="*/ 1339642 h 1339642"/>
              <a:gd name="connsiteX36" fmla="*/ 1989751 w 4922532"/>
              <a:gd name="connsiteY36" fmla="*/ 1274719 h 1339642"/>
              <a:gd name="connsiteX37" fmla="*/ 2062650 w 4922532"/>
              <a:gd name="connsiteY37" fmla="*/ 1207855 h 1339642"/>
              <a:gd name="connsiteX38" fmla="*/ 2273963 w 4922532"/>
              <a:gd name="connsiteY38" fmla="*/ 1130538 h 1339642"/>
              <a:gd name="connsiteX39" fmla="*/ 2260351 w 4922532"/>
              <a:gd name="connsiteY39" fmla="*/ 987304 h 1339642"/>
              <a:gd name="connsiteX40" fmla="*/ 2630480 w 4922532"/>
              <a:gd name="connsiteY40" fmla="*/ 1059654 h 1339642"/>
              <a:gd name="connsiteX41" fmla="*/ 3077150 w 4922532"/>
              <a:gd name="connsiteY41" fmla="*/ 1113952 h 1339642"/>
              <a:gd name="connsiteX42" fmla="*/ 3957662 w 4922532"/>
              <a:gd name="connsiteY42" fmla="*/ 1317159 h 1339642"/>
              <a:gd name="connsiteX43" fmla="*/ 3970831 w 4922532"/>
              <a:gd name="connsiteY43" fmla="*/ 1339642 h 1339642"/>
              <a:gd name="connsiteX44" fmla="*/ 3916741 w 4922532"/>
              <a:gd name="connsiteY44" fmla="*/ 1339642 h 1339642"/>
              <a:gd name="connsiteX45" fmla="*/ 3875549 w 4922532"/>
              <a:gd name="connsiteY45" fmla="*/ 1284344 h 1339642"/>
              <a:gd name="connsiteX46" fmla="*/ 3092596 w 4922532"/>
              <a:gd name="connsiteY46" fmla="*/ 1159505 h 1339642"/>
              <a:gd name="connsiteX47" fmla="*/ 2617378 w 4922532"/>
              <a:gd name="connsiteY47" fmla="*/ 1105245 h 1339642"/>
              <a:gd name="connsiteX48" fmla="*/ 2267974 w 4922532"/>
              <a:gd name="connsiteY48" fmla="*/ 1034933 h 1339642"/>
              <a:gd name="connsiteX49" fmla="*/ 2068504 w 4922532"/>
              <a:gd name="connsiteY49" fmla="*/ 1107786 h 1339642"/>
              <a:gd name="connsiteX50" fmla="*/ 1936972 w 4922532"/>
              <a:gd name="connsiteY50" fmla="*/ 1249383 h 1339642"/>
              <a:gd name="connsiteX51" fmla="*/ 1861098 w 4922532"/>
              <a:gd name="connsiteY51" fmla="*/ 1339642 h 1339642"/>
              <a:gd name="connsiteX52" fmla="*/ 1790043 w 4922532"/>
              <a:gd name="connsiteY52" fmla="*/ 1339642 h 1339642"/>
              <a:gd name="connsiteX53" fmla="*/ 1815271 w 4922532"/>
              <a:gd name="connsiteY53" fmla="*/ 1318077 h 1339642"/>
              <a:gd name="connsiteX54" fmla="*/ 1898027 w 4922532"/>
              <a:gd name="connsiteY54" fmla="*/ 1219285 h 1339642"/>
              <a:gd name="connsiteX55" fmla="*/ 2039317 w 4922532"/>
              <a:gd name="connsiteY55" fmla="*/ 1068554 h 1339642"/>
              <a:gd name="connsiteX56" fmla="*/ 2260351 w 4922532"/>
              <a:gd name="connsiteY56" fmla="*/ 987304 h 1339642"/>
              <a:gd name="connsiteX57" fmla="*/ 2249498 w 4922532"/>
              <a:gd name="connsiteY57" fmla="*/ 849842 h 1339642"/>
              <a:gd name="connsiteX58" fmla="*/ 2635933 w 4922532"/>
              <a:gd name="connsiteY58" fmla="*/ 924826 h 1339642"/>
              <a:gd name="connsiteX59" fmla="*/ 3104008 w 4922532"/>
              <a:gd name="connsiteY59" fmla="*/ 980860 h 1339642"/>
              <a:gd name="connsiteX60" fmla="*/ 4024556 w 4922532"/>
              <a:gd name="connsiteY60" fmla="*/ 1190166 h 1339642"/>
              <a:gd name="connsiteX61" fmla="*/ 4112982 w 4922532"/>
              <a:gd name="connsiteY61" fmla="*/ 1339642 h 1339642"/>
              <a:gd name="connsiteX62" fmla="*/ 4058035 w 4922532"/>
              <a:gd name="connsiteY62" fmla="*/ 1339642 h 1339642"/>
              <a:gd name="connsiteX63" fmla="*/ 3986028 w 4922532"/>
              <a:gd name="connsiteY63" fmla="*/ 1217558 h 1339642"/>
              <a:gd name="connsiteX64" fmla="*/ 3118477 w 4922532"/>
              <a:gd name="connsiteY64" fmla="*/ 1024466 h 1339642"/>
              <a:gd name="connsiteX65" fmla="*/ 2622070 w 4922532"/>
              <a:gd name="connsiteY65" fmla="*/ 968051 h 1339642"/>
              <a:gd name="connsiteX66" fmla="*/ 2256154 w 4922532"/>
              <a:gd name="connsiteY66" fmla="*/ 894932 h 1339642"/>
              <a:gd name="connsiteX67" fmla="*/ 2046606 w 4922532"/>
              <a:gd name="connsiteY67" fmla="*/ 971575 h 1339642"/>
              <a:gd name="connsiteX68" fmla="*/ 1908587 w 4922532"/>
              <a:gd name="connsiteY68" fmla="*/ 1120550 h 1339642"/>
              <a:gd name="connsiteX69" fmla="*/ 1697868 w 4922532"/>
              <a:gd name="connsiteY69" fmla="*/ 1311457 h 1339642"/>
              <a:gd name="connsiteX70" fmla="*/ 1356166 w 4922532"/>
              <a:gd name="connsiteY70" fmla="*/ 1293584 h 1339642"/>
              <a:gd name="connsiteX71" fmla="*/ 1133741 w 4922532"/>
              <a:gd name="connsiteY71" fmla="*/ 1254165 h 1339642"/>
              <a:gd name="connsiteX72" fmla="*/ 857441 w 4922532"/>
              <a:gd name="connsiteY72" fmla="*/ 1327395 h 1339642"/>
              <a:gd name="connsiteX73" fmla="*/ 841716 w 4922532"/>
              <a:gd name="connsiteY73" fmla="*/ 1339642 h 1339642"/>
              <a:gd name="connsiteX74" fmla="*/ 759940 w 4922532"/>
              <a:gd name="connsiteY74" fmla="*/ 1339642 h 1339642"/>
              <a:gd name="connsiteX75" fmla="*/ 819228 w 4922532"/>
              <a:gd name="connsiteY75" fmla="*/ 1296768 h 1339642"/>
              <a:gd name="connsiteX76" fmla="*/ 1132469 w 4922532"/>
              <a:gd name="connsiteY76" fmla="*/ 1208303 h 1339642"/>
              <a:gd name="connsiteX77" fmla="*/ 1367891 w 4922532"/>
              <a:gd name="connsiteY77" fmla="*/ 1249781 h 1339642"/>
              <a:gd name="connsiteX78" fmla="*/ 1680338 w 4922532"/>
              <a:gd name="connsiteY78" fmla="*/ 1269190 h 1339642"/>
              <a:gd name="connsiteX79" fmla="*/ 1871226 w 4922532"/>
              <a:gd name="connsiteY79" fmla="*/ 1093143 h 1339642"/>
              <a:gd name="connsiteX80" fmla="*/ 2019047 w 4922532"/>
              <a:gd name="connsiteY80" fmla="*/ 934996 h 1339642"/>
              <a:gd name="connsiteX81" fmla="*/ 2249498 w 4922532"/>
              <a:gd name="connsiteY81" fmla="*/ 849842 h 1339642"/>
              <a:gd name="connsiteX82" fmla="*/ 2242038 w 4922532"/>
              <a:gd name="connsiteY82" fmla="*/ 708261 h 1339642"/>
              <a:gd name="connsiteX83" fmla="*/ 2645045 w 4922532"/>
              <a:gd name="connsiteY83" fmla="*/ 785892 h 1339642"/>
              <a:gd name="connsiteX84" fmla="*/ 3134272 w 4922532"/>
              <a:gd name="connsiteY84" fmla="*/ 844119 h 1339642"/>
              <a:gd name="connsiteX85" fmla="*/ 4093531 w 4922532"/>
              <a:gd name="connsiteY85" fmla="*/ 1063228 h 1339642"/>
              <a:gd name="connsiteX86" fmla="*/ 4195185 w 4922532"/>
              <a:gd name="connsiteY86" fmla="*/ 1235076 h 1339642"/>
              <a:gd name="connsiteX87" fmla="*/ 4245154 w 4922532"/>
              <a:gd name="connsiteY87" fmla="*/ 1339642 h 1339642"/>
              <a:gd name="connsiteX88" fmla="*/ 4191584 w 4922532"/>
              <a:gd name="connsiteY88" fmla="*/ 1339642 h 1339642"/>
              <a:gd name="connsiteX89" fmla="*/ 4151859 w 4922532"/>
              <a:gd name="connsiteY89" fmla="*/ 1256536 h 1339642"/>
              <a:gd name="connsiteX90" fmla="*/ 4052484 w 4922532"/>
              <a:gd name="connsiteY90" fmla="*/ 1087889 h 1339642"/>
              <a:gd name="connsiteX91" fmla="*/ 3146390 w 4922532"/>
              <a:gd name="connsiteY91" fmla="*/ 885620 h 1339642"/>
              <a:gd name="connsiteX92" fmla="*/ 2629575 w 4922532"/>
              <a:gd name="connsiteY92" fmla="*/ 825471 h 1339642"/>
              <a:gd name="connsiteX93" fmla="*/ 2247800 w 4922532"/>
              <a:gd name="connsiteY93" fmla="*/ 749560 h 1339642"/>
              <a:gd name="connsiteX94" fmla="*/ 2028110 w 4922532"/>
              <a:gd name="connsiteY94" fmla="*/ 829764 h 1339642"/>
              <a:gd name="connsiteX95" fmla="*/ 1884151 w 4922532"/>
              <a:gd name="connsiteY95" fmla="*/ 985946 h 1339642"/>
              <a:gd name="connsiteX96" fmla="*/ 1664812 w 4922532"/>
              <a:gd name="connsiteY96" fmla="*/ 1185606 h 1339642"/>
              <a:gd name="connsiteX97" fmla="*/ 1308540 w 4922532"/>
              <a:gd name="connsiteY97" fmla="*/ 1166879 h 1339642"/>
              <a:gd name="connsiteX98" fmla="*/ 1075805 w 4922532"/>
              <a:gd name="connsiteY98" fmla="*/ 1125804 h 1339642"/>
              <a:gd name="connsiteX99" fmla="*/ 676287 w 4922532"/>
              <a:gd name="connsiteY99" fmla="*/ 1289110 h 1339642"/>
              <a:gd name="connsiteX100" fmla="*/ 640874 w 4922532"/>
              <a:gd name="connsiteY100" fmla="*/ 1339642 h 1339642"/>
              <a:gd name="connsiteX101" fmla="*/ 578241 w 4922532"/>
              <a:gd name="connsiteY101" fmla="*/ 1339642 h 1339642"/>
              <a:gd name="connsiteX102" fmla="*/ 623922 w 4922532"/>
              <a:gd name="connsiteY102" fmla="*/ 1277958 h 1339642"/>
              <a:gd name="connsiteX103" fmla="*/ 1072625 w 4922532"/>
              <a:gd name="connsiteY103" fmla="*/ 1082852 h 1339642"/>
              <a:gd name="connsiteX104" fmla="*/ 1320121 w 4922532"/>
              <a:gd name="connsiteY104" fmla="*/ 1126361 h 1339642"/>
              <a:gd name="connsiteX105" fmla="*/ 1648269 w 4922532"/>
              <a:gd name="connsiteY105" fmla="*/ 1147240 h 1339642"/>
              <a:gd name="connsiteX106" fmla="*/ 1847769 w 4922532"/>
              <a:gd name="connsiteY106" fmla="*/ 962434 h 1339642"/>
              <a:gd name="connsiteX107" fmla="*/ 2001948 w 4922532"/>
              <a:gd name="connsiteY107" fmla="*/ 797250 h 1339642"/>
              <a:gd name="connsiteX108" fmla="*/ 2242038 w 4922532"/>
              <a:gd name="connsiteY108" fmla="*/ 708261 h 1339642"/>
              <a:gd name="connsiteX109" fmla="*/ 2229142 w 4922532"/>
              <a:gd name="connsiteY109" fmla="*/ 568378 h 1339642"/>
              <a:gd name="connsiteX110" fmla="*/ 2647467 w 4922532"/>
              <a:gd name="connsiteY110" fmla="*/ 650948 h 1339642"/>
              <a:gd name="connsiteX111" fmla="*/ 3158063 w 4922532"/>
              <a:gd name="connsiteY111" fmla="*/ 710958 h 1339642"/>
              <a:gd name="connsiteX112" fmla="*/ 4158533 w 4922532"/>
              <a:gd name="connsiteY112" fmla="*/ 938695 h 1339642"/>
              <a:gd name="connsiteX113" fmla="*/ 4354159 w 4922532"/>
              <a:gd name="connsiteY113" fmla="*/ 1305069 h 1339642"/>
              <a:gd name="connsiteX114" fmla="*/ 4371068 w 4922532"/>
              <a:gd name="connsiteY114" fmla="*/ 1339642 h 1339642"/>
              <a:gd name="connsiteX115" fmla="*/ 4322470 w 4922532"/>
              <a:gd name="connsiteY115" fmla="*/ 1339642 h 1339642"/>
              <a:gd name="connsiteX116" fmla="*/ 4312230 w 4922532"/>
              <a:gd name="connsiteY116" fmla="*/ 1318695 h 1339642"/>
              <a:gd name="connsiteX117" fmla="*/ 4120552 w 4922532"/>
              <a:gd name="connsiteY117" fmla="*/ 959068 h 1339642"/>
              <a:gd name="connsiteX118" fmla="*/ 3174002 w 4922532"/>
              <a:gd name="connsiteY118" fmla="*/ 750529 h 1339642"/>
              <a:gd name="connsiteX119" fmla="*/ 2635073 w 4922532"/>
              <a:gd name="connsiteY119" fmla="*/ 690143 h 1339642"/>
              <a:gd name="connsiteX120" fmla="*/ 2236266 w 4922532"/>
              <a:gd name="connsiteY120" fmla="*/ 611260 h 1339642"/>
              <a:gd name="connsiteX121" fmla="*/ 2007854 w 4922532"/>
              <a:gd name="connsiteY121" fmla="*/ 695750 h 1339642"/>
              <a:gd name="connsiteX122" fmla="*/ 1857163 w 4922532"/>
              <a:gd name="connsiteY122" fmla="*/ 858762 h 1339642"/>
              <a:gd name="connsiteX123" fmla="*/ 1629166 w 4922532"/>
              <a:gd name="connsiteY123" fmla="*/ 1067219 h 1339642"/>
              <a:gd name="connsiteX124" fmla="*/ 1258557 w 4922532"/>
              <a:gd name="connsiteY124" fmla="*/ 1048181 h 1339642"/>
              <a:gd name="connsiteX125" fmla="*/ 1016100 w 4922532"/>
              <a:gd name="connsiteY125" fmla="*/ 1005233 h 1339642"/>
              <a:gd name="connsiteX126" fmla="*/ 513133 w 4922532"/>
              <a:gd name="connsiteY126" fmla="*/ 1294746 h 1339642"/>
              <a:gd name="connsiteX127" fmla="*/ 500227 w 4922532"/>
              <a:gd name="connsiteY127" fmla="*/ 1321158 h 1339642"/>
              <a:gd name="connsiteX128" fmla="*/ 495243 w 4922532"/>
              <a:gd name="connsiteY128" fmla="*/ 1339642 h 1339642"/>
              <a:gd name="connsiteX129" fmla="*/ 450534 w 4922532"/>
              <a:gd name="connsiteY129" fmla="*/ 1339642 h 1339642"/>
              <a:gd name="connsiteX130" fmla="*/ 460446 w 4922532"/>
              <a:gd name="connsiteY130" fmla="*/ 1303639 h 1339642"/>
              <a:gd name="connsiteX131" fmla="*/ 1014814 w 4922532"/>
              <a:gd name="connsiteY131" fmla="*/ 960367 h 1339642"/>
              <a:gd name="connsiteX132" fmla="*/ 1270481 w 4922532"/>
              <a:gd name="connsiteY132" fmla="*/ 1004958 h 1339642"/>
              <a:gd name="connsiteX133" fmla="*/ 1610677 w 4922532"/>
              <a:gd name="connsiteY133" fmla="*/ 1026908 h 1339642"/>
              <a:gd name="connsiteX134" fmla="*/ 1819218 w 4922532"/>
              <a:gd name="connsiteY134" fmla="*/ 833517 h 1339642"/>
              <a:gd name="connsiteX135" fmla="*/ 1979292 w 4922532"/>
              <a:gd name="connsiteY135" fmla="*/ 661166 h 1339642"/>
              <a:gd name="connsiteX136" fmla="*/ 2229142 w 4922532"/>
              <a:gd name="connsiteY136" fmla="*/ 568378 h 1339642"/>
              <a:gd name="connsiteX137" fmla="*/ 2305269 w 4922532"/>
              <a:gd name="connsiteY137" fmla="*/ 425686 h 1339642"/>
              <a:gd name="connsiteX138" fmla="*/ 2654552 w 4922532"/>
              <a:gd name="connsiteY138" fmla="*/ 509677 h 1339642"/>
              <a:gd name="connsiteX139" fmla="*/ 3186334 w 4922532"/>
              <a:gd name="connsiteY139" fmla="*/ 571835 h 1339642"/>
              <a:gd name="connsiteX140" fmla="*/ 4224138 w 4922532"/>
              <a:gd name="connsiteY140" fmla="*/ 806267 h 1339642"/>
              <a:gd name="connsiteX141" fmla="*/ 4425360 w 4922532"/>
              <a:gd name="connsiteY141" fmla="*/ 1185945 h 1339642"/>
              <a:gd name="connsiteX142" fmla="*/ 4500500 w 4922532"/>
              <a:gd name="connsiteY142" fmla="*/ 1339642 h 1339642"/>
              <a:gd name="connsiteX143" fmla="*/ 4448278 w 4922532"/>
              <a:gd name="connsiteY143" fmla="*/ 1339642 h 1339642"/>
              <a:gd name="connsiteX144" fmla="*/ 4382521 w 4922532"/>
              <a:gd name="connsiteY144" fmla="*/ 1205385 h 1339642"/>
              <a:gd name="connsiteX145" fmla="*/ 4183293 w 4922532"/>
              <a:gd name="connsiteY145" fmla="*/ 831508 h 1339642"/>
              <a:gd name="connsiteX146" fmla="*/ 3198082 w 4922532"/>
              <a:gd name="connsiteY146" fmla="*/ 615083 h 1339642"/>
              <a:gd name="connsiteX147" fmla="*/ 2637750 w 4922532"/>
              <a:gd name="connsiteY147" fmla="*/ 552958 h 1339642"/>
              <a:gd name="connsiteX148" fmla="*/ 2223041 w 4922532"/>
              <a:gd name="connsiteY148" fmla="*/ 470786 h 1339642"/>
              <a:gd name="connsiteX149" fmla="*/ 1984327 w 4922532"/>
              <a:gd name="connsiteY149" fmla="*/ 558755 h 1339642"/>
              <a:gd name="connsiteX150" fmla="*/ 1827700 w 4922532"/>
              <a:gd name="connsiteY150" fmla="*/ 728977 h 1339642"/>
              <a:gd name="connsiteX151" fmla="*/ 1590710 w 4922532"/>
              <a:gd name="connsiteY151" fmla="*/ 945981 h 1339642"/>
              <a:gd name="connsiteX152" fmla="*/ 1205903 w 4922532"/>
              <a:gd name="connsiteY152" fmla="*/ 926291 h 1339642"/>
              <a:gd name="connsiteX153" fmla="*/ 955882 w 4922532"/>
              <a:gd name="connsiteY153" fmla="*/ 883003 h 1339642"/>
              <a:gd name="connsiteX154" fmla="*/ 435794 w 4922532"/>
              <a:gd name="connsiteY154" fmla="*/ 1183838 h 1339642"/>
              <a:gd name="connsiteX155" fmla="*/ 422141 w 4922532"/>
              <a:gd name="connsiteY155" fmla="*/ 1211789 h 1339642"/>
              <a:gd name="connsiteX156" fmla="*/ 387770 w 4922532"/>
              <a:gd name="connsiteY156" fmla="*/ 1339642 h 1339642"/>
              <a:gd name="connsiteX157" fmla="*/ 338844 w 4922532"/>
              <a:gd name="connsiteY157" fmla="*/ 1339642 h 1339642"/>
              <a:gd name="connsiteX158" fmla="*/ 377709 w 4922532"/>
              <a:gd name="connsiteY158" fmla="*/ 1195867 h 1339642"/>
              <a:gd name="connsiteX159" fmla="*/ 953030 w 4922532"/>
              <a:gd name="connsiteY159" fmla="*/ 836399 h 1339642"/>
              <a:gd name="connsiteX160" fmla="*/ 1220176 w 4922532"/>
              <a:gd name="connsiteY160" fmla="*/ 883227 h 1339642"/>
              <a:gd name="connsiteX161" fmla="*/ 1575691 w 4922532"/>
              <a:gd name="connsiteY161" fmla="*/ 904494 h 1339642"/>
              <a:gd name="connsiteX162" fmla="*/ 1792670 w 4922532"/>
              <a:gd name="connsiteY162" fmla="*/ 702724 h 1339642"/>
              <a:gd name="connsiteX163" fmla="*/ 1958903 w 4922532"/>
              <a:gd name="connsiteY163" fmla="*/ 522749 h 1339642"/>
              <a:gd name="connsiteX164" fmla="*/ 2305269 w 4922532"/>
              <a:gd name="connsiteY164" fmla="*/ 425686 h 1339642"/>
              <a:gd name="connsiteX165" fmla="*/ 2296541 w 4922532"/>
              <a:gd name="connsiteY165" fmla="*/ 283594 h 1339642"/>
              <a:gd name="connsiteX166" fmla="*/ 2656415 w 4922532"/>
              <a:gd name="connsiteY166" fmla="*/ 370156 h 1339642"/>
              <a:gd name="connsiteX167" fmla="*/ 3209568 w 4922532"/>
              <a:gd name="connsiteY167" fmla="*/ 434094 h 1339642"/>
              <a:gd name="connsiteX168" fmla="*/ 4286840 w 4922532"/>
              <a:gd name="connsiteY168" fmla="*/ 675792 h 1339642"/>
              <a:gd name="connsiteX169" fmla="*/ 4497761 w 4922532"/>
              <a:gd name="connsiteY169" fmla="*/ 1071241 h 1339642"/>
              <a:gd name="connsiteX170" fmla="*/ 4619726 w 4922532"/>
              <a:gd name="connsiteY170" fmla="*/ 1323237 h 1339642"/>
              <a:gd name="connsiteX171" fmla="*/ 4629789 w 4922532"/>
              <a:gd name="connsiteY171" fmla="*/ 1339642 h 1339642"/>
              <a:gd name="connsiteX172" fmla="*/ 4576126 w 4922532"/>
              <a:gd name="connsiteY172" fmla="*/ 1339642 h 1339642"/>
              <a:gd name="connsiteX173" fmla="*/ 4455127 w 4922532"/>
              <a:gd name="connsiteY173" fmla="*/ 1093212 h 1339642"/>
              <a:gd name="connsiteX174" fmla="*/ 4248922 w 4922532"/>
              <a:gd name="connsiteY174" fmla="*/ 703924 h 1339642"/>
              <a:gd name="connsiteX175" fmla="*/ 3224044 w 4922532"/>
              <a:gd name="connsiteY175" fmla="*/ 479652 h 1339642"/>
              <a:gd name="connsiteX176" fmla="*/ 2642383 w 4922532"/>
              <a:gd name="connsiteY176" fmla="*/ 415705 h 1339642"/>
              <a:gd name="connsiteX177" fmla="*/ 2210331 w 4922532"/>
              <a:gd name="connsiteY177" fmla="*/ 330745 h 1339642"/>
              <a:gd name="connsiteX178" fmla="*/ 1961982 w 4922532"/>
              <a:gd name="connsiteY178" fmla="*/ 423280 h 1339642"/>
              <a:gd name="connsiteX179" fmla="*/ 1799453 w 4922532"/>
              <a:gd name="connsiteY179" fmla="*/ 600666 h 1339642"/>
              <a:gd name="connsiteX180" fmla="*/ 1553978 w 4922532"/>
              <a:gd name="connsiteY180" fmla="*/ 826088 h 1339642"/>
              <a:gd name="connsiteX181" fmla="*/ 1154461 w 4922532"/>
              <a:gd name="connsiteY181" fmla="*/ 805882 h 1339642"/>
              <a:gd name="connsiteX182" fmla="*/ 893534 w 4922532"/>
              <a:gd name="connsiteY182" fmla="*/ 759193 h 1339642"/>
              <a:gd name="connsiteX183" fmla="*/ 353744 w 4922532"/>
              <a:gd name="connsiteY183" fmla="*/ 1072603 h 1339642"/>
              <a:gd name="connsiteX184" fmla="*/ 339166 w 4922532"/>
              <a:gd name="connsiteY184" fmla="*/ 1102465 h 1339642"/>
              <a:gd name="connsiteX185" fmla="*/ 287017 w 4922532"/>
              <a:gd name="connsiteY185" fmla="*/ 1297282 h 1339642"/>
              <a:gd name="connsiteX186" fmla="*/ 276469 w 4922532"/>
              <a:gd name="connsiteY186" fmla="*/ 1339642 h 1339642"/>
              <a:gd name="connsiteX187" fmla="*/ 229472 w 4922532"/>
              <a:gd name="connsiteY187" fmla="*/ 1339642 h 1339642"/>
              <a:gd name="connsiteX188" fmla="*/ 242464 w 4922532"/>
              <a:gd name="connsiteY188" fmla="*/ 1287543 h 1339642"/>
              <a:gd name="connsiteX189" fmla="*/ 296841 w 4922532"/>
              <a:gd name="connsiteY189" fmla="*/ 1084210 h 1339642"/>
              <a:gd name="connsiteX190" fmla="*/ 894530 w 4922532"/>
              <a:gd name="connsiteY190" fmla="*/ 711619 h 1339642"/>
              <a:gd name="connsiteX191" fmla="*/ 1170229 w 4922532"/>
              <a:gd name="connsiteY191" fmla="*/ 759740 h 1339642"/>
              <a:gd name="connsiteX192" fmla="*/ 1540117 w 4922532"/>
              <a:gd name="connsiteY192" fmla="*/ 781279 h 1339642"/>
              <a:gd name="connsiteX193" fmla="*/ 1765714 w 4922532"/>
              <a:gd name="connsiteY193" fmla="*/ 570749 h 1339642"/>
              <a:gd name="connsiteX194" fmla="*/ 1938046 w 4922532"/>
              <a:gd name="connsiteY194" fmla="*/ 384192 h 1339642"/>
              <a:gd name="connsiteX195" fmla="*/ 2296541 w 4922532"/>
              <a:gd name="connsiteY195" fmla="*/ 283594 h 1339642"/>
              <a:gd name="connsiteX196" fmla="*/ 2288083 w 4922532"/>
              <a:gd name="connsiteY196" fmla="*/ 143356 h 1339642"/>
              <a:gd name="connsiteX197" fmla="*/ 2662920 w 4922532"/>
              <a:gd name="connsiteY197" fmla="*/ 232913 h 1339642"/>
              <a:gd name="connsiteX198" fmla="*/ 3237262 w 4922532"/>
              <a:gd name="connsiteY198" fmla="*/ 299006 h 1339642"/>
              <a:gd name="connsiteX199" fmla="*/ 4354202 w 4922532"/>
              <a:gd name="connsiteY199" fmla="*/ 548548 h 1339642"/>
              <a:gd name="connsiteX200" fmla="*/ 4572458 w 4922532"/>
              <a:gd name="connsiteY200" fmla="*/ 958664 h 1339642"/>
              <a:gd name="connsiteX201" fmla="*/ 4699557 w 4922532"/>
              <a:gd name="connsiteY201" fmla="*/ 1218937 h 1339642"/>
              <a:gd name="connsiteX202" fmla="*/ 4771954 w 4922532"/>
              <a:gd name="connsiteY202" fmla="*/ 1339642 h 1339642"/>
              <a:gd name="connsiteX203" fmla="*/ 4718922 w 4922532"/>
              <a:gd name="connsiteY203" fmla="*/ 1339642 h 1339642"/>
              <a:gd name="connsiteX204" fmla="*/ 4660442 w 4922532"/>
              <a:gd name="connsiteY204" fmla="*/ 1241642 h 1339642"/>
              <a:gd name="connsiteX205" fmla="*/ 4531927 w 4922532"/>
              <a:gd name="connsiteY205" fmla="*/ 978300 h 1339642"/>
              <a:gd name="connsiteX206" fmla="*/ 4317271 w 4922532"/>
              <a:gd name="connsiteY206" fmla="*/ 575685 h 1339642"/>
              <a:gd name="connsiteX207" fmla="*/ 3252885 w 4922532"/>
              <a:gd name="connsiteY207" fmla="*/ 344187 h 1339642"/>
              <a:gd name="connsiteX208" fmla="*/ 2650032 w 4922532"/>
              <a:gd name="connsiteY208" fmla="*/ 278087 h 1339642"/>
              <a:gd name="connsiteX209" fmla="*/ 2200639 w 4922532"/>
              <a:gd name="connsiteY209" fmla="*/ 189132 h 1339642"/>
              <a:gd name="connsiteX210" fmla="*/ 1942860 w 4922532"/>
              <a:gd name="connsiteY210" fmla="*/ 285068 h 1339642"/>
              <a:gd name="connsiteX211" fmla="*/ 1774581 w 4922532"/>
              <a:gd name="connsiteY211" fmla="*/ 468285 h 1339642"/>
              <a:gd name="connsiteX212" fmla="*/ 1520489 w 4922532"/>
              <a:gd name="connsiteY212" fmla="*/ 702465 h 1339642"/>
              <a:gd name="connsiteX213" fmla="*/ 1106776 w 4922532"/>
              <a:gd name="connsiteY213" fmla="*/ 681608 h 1339642"/>
              <a:gd name="connsiteX214" fmla="*/ 835384 w 4922532"/>
              <a:gd name="connsiteY214" fmla="*/ 634592 h 1339642"/>
              <a:gd name="connsiteX215" fmla="*/ 274386 w 4922532"/>
              <a:gd name="connsiteY215" fmla="*/ 959754 h 1339642"/>
              <a:gd name="connsiteX216" fmla="*/ 259028 w 4922532"/>
              <a:gd name="connsiteY216" fmla="*/ 991198 h 1339642"/>
              <a:gd name="connsiteX217" fmla="*/ 205220 w 4922532"/>
              <a:gd name="connsiteY217" fmla="*/ 1193366 h 1339642"/>
              <a:gd name="connsiteX218" fmla="*/ 169050 w 4922532"/>
              <a:gd name="connsiteY218" fmla="*/ 1339642 h 1339642"/>
              <a:gd name="connsiteX219" fmla="*/ 121075 w 4922532"/>
              <a:gd name="connsiteY219" fmla="*/ 1339642 h 1339642"/>
              <a:gd name="connsiteX220" fmla="*/ 159347 w 4922532"/>
              <a:gd name="connsiteY220" fmla="*/ 1184383 h 1339642"/>
              <a:gd name="connsiteX221" fmla="*/ 214214 w 4922532"/>
              <a:gd name="connsiteY221" fmla="*/ 973121 h 1339642"/>
              <a:gd name="connsiteX222" fmla="*/ 832514 w 4922532"/>
              <a:gd name="connsiteY222" fmla="*/ 588985 h 1339642"/>
              <a:gd name="connsiteX223" fmla="*/ 1118325 w 4922532"/>
              <a:gd name="connsiteY223" fmla="*/ 638185 h 1339642"/>
              <a:gd name="connsiteX224" fmla="*/ 1502369 w 4922532"/>
              <a:gd name="connsiteY224" fmla="*/ 660409 h 1339642"/>
              <a:gd name="connsiteX225" fmla="*/ 1736828 w 4922532"/>
              <a:gd name="connsiteY225" fmla="*/ 441668 h 1339642"/>
              <a:gd name="connsiteX226" fmla="*/ 1915297 w 4922532"/>
              <a:gd name="connsiteY226" fmla="*/ 248487 h 1339642"/>
              <a:gd name="connsiteX227" fmla="*/ 2288083 w 4922532"/>
              <a:gd name="connsiteY227" fmla="*/ 143356 h 1339642"/>
              <a:gd name="connsiteX228" fmla="*/ 2281064 w 4922532"/>
              <a:gd name="connsiteY228" fmla="*/ 1571 h 1339642"/>
              <a:gd name="connsiteX229" fmla="*/ 2668614 w 4922532"/>
              <a:gd name="connsiteY229" fmla="*/ 93804 h 1339642"/>
              <a:gd name="connsiteX230" fmla="*/ 3263909 w 4922532"/>
              <a:gd name="connsiteY230" fmla="*/ 161511 h 1339642"/>
              <a:gd name="connsiteX231" fmla="*/ 4420714 w 4922532"/>
              <a:gd name="connsiteY231" fmla="*/ 419476 h 1339642"/>
              <a:gd name="connsiteX232" fmla="*/ 4648059 w 4922532"/>
              <a:gd name="connsiteY232" fmla="*/ 844622 h 1339642"/>
              <a:gd name="connsiteX233" fmla="*/ 4779769 w 4922532"/>
              <a:gd name="connsiteY233" fmla="*/ 1114299 h 1339642"/>
              <a:gd name="connsiteX234" fmla="*/ 4866635 w 4922532"/>
              <a:gd name="connsiteY234" fmla="*/ 1259696 h 1339642"/>
              <a:gd name="connsiteX235" fmla="*/ 4922532 w 4922532"/>
              <a:gd name="connsiteY235" fmla="*/ 1339642 h 1339642"/>
              <a:gd name="connsiteX236" fmla="*/ 4863031 w 4922532"/>
              <a:gd name="connsiteY236" fmla="*/ 1339642 h 1339642"/>
              <a:gd name="connsiteX237" fmla="*/ 4823717 w 4922532"/>
              <a:gd name="connsiteY237" fmla="*/ 1283145 h 1339642"/>
              <a:gd name="connsiteX238" fmla="*/ 4735771 w 4922532"/>
              <a:gd name="connsiteY238" fmla="*/ 1135116 h 1339642"/>
              <a:gd name="connsiteX239" fmla="*/ 4602471 w 4922532"/>
              <a:gd name="connsiteY239" fmla="*/ 862744 h 1339642"/>
              <a:gd name="connsiteX240" fmla="*/ 4382986 w 4922532"/>
              <a:gd name="connsiteY240" fmla="*/ 444293 h 1339642"/>
              <a:gd name="connsiteX241" fmla="*/ 3279524 w 4922532"/>
              <a:gd name="connsiteY241" fmla="*/ 204741 h 1339642"/>
              <a:gd name="connsiteX242" fmla="*/ 2654930 w 4922532"/>
              <a:gd name="connsiteY242" fmla="*/ 136657 h 1339642"/>
              <a:gd name="connsiteX243" fmla="*/ 2281167 w 4922532"/>
              <a:gd name="connsiteY243" fmla="*/ 46127 h 1339642"/>
              <a:gd name="connsiteX244" fmla="*/ 1924684 w 4922532"/>
              <a:gd name="connsiteY244" fmla="*/ 147296 h 1339642"/>
              <a:gd name="connsiteX245" fmla="*/ 1749527 w 4922532"/>
              <a:gd name="connsiteY245" fmla="*/ 338685 h 1339642"/>
              <a:gd name="connsiteX246" fmla="*/ 1486021 w 4922532"/>
              <a:gd name="connsiteY246" fmla="*/ 581244 h 1339642"/>
              <a:gd name="connsiteX247" fmla="*/ 1057560 w 4922532"/>
              <a:gd name="connsiteY247" fmla="*/ 559913 h 1339642"/>
              <a:gd name="connsiteX248" fmla="*/ 775244 w 4922532"/>
              <a:gd name="connsiteY248" fmla="*/ 510493 h 1339642"/>
              <a:gd name="connsiteX249" fmla="*/ 193652 w 4922532"/>
              <a:gd name="connsiteY249" fmla="*/ 848147 h 1339642"/>
              <a:gd name="connsiteX250" fmla="*/ 177512 w 4922532"/>
              <a:gd name="connsiteY250" fmla="*/ 881175 h 1339642"/>
              <a:gd name="connsiteX251" fmla="*/ 123038 w 4922532"/>
              <a:gd name="connsiteY251" fmla="*/ 1091647 h 1339642"/>
              <a:gd name="connsiteX252" fmla="*/ 77759 w 4922532"/>
              <a:gd name="connsiteY252" fmla="*/ 1274396 h 1339642"/>
              <a:gd name="connsiteX253" fmla="*/ 51621 w 4922532"/>
              <a:gd name="connsiteY253" fmla="*/ 1339642 h 1339642"/>
              <a:gd name="connsiteX254" fmla="*/ 0 w 4922532"/>
              <a:gd name="connsiteY254" fmla="*/ 1339642 h 1339642"/>
              <a:gd name="connsiteX255" fmla="*/ 31987 w 4922532"/>
              <a:gd name="connsiteY255" fmla="*/ 1260224 h 1339642"/>
              <a:gd name="connsiteX256" fmla="*/ 75393 w 4922532"/>
              <a:gd name="connsiteY256" fmla="*/ 1083296 h 1339642"/>
              <a:gd name="connsiteX257" fmla="*/ 133495 w 4922532"/>
              <a:gd name="connsiteY257" fmla="*/ 865419 h 1339642"/>
              <a:gd name="connsiteX258" fmla="*/ 772988 w 4922532"/>
              <a:gd name="connsiteY258" fmla="*/ 465629 h 1339642"/>
              <a:gd name="connsiteX259" fmla="*/ 1068518 w 4922532"/>
              <a:gd name="connsiteY259" fmla="*/ 516697 h 1339642"/>
              <a:gd name="connsiteX260" fmla="*/ 1467136 w 4922532"/>
              <a:gd name="connsiteY260" fmla="*/ 539775 h 1339642"/>
              <a:gd name="connsiteX261" fmla="*/ 1710391 w 4922532"/>
              <a:gd name="connsiteY261" fmla="*/ 311909 h 1339642"/>
              <a:gd name="connsiteX262" fmla="*/ 1895189 w 4922532"/>
              <a:gd name="connsiteY262" fmla="*/ 110726 h 1339642"/>
              <a:gd name="connsiteX263" fmla="*/ 2281064 w 4922532"/>
              <a:gd name="connsiteY263" fmla="*/ 1571 h 133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</a:cxnLst>
            <a:rect l="l" t="t" r="r" b="b"/>
            <a:pathLst>
              <a:path w="4922532" h="1339642">
                <a:moveTo>
                  <a:pt x="1194551" y="1329523"/>
                </a:moveTo>
                <a:lnTo>
                  <a:pt x="1293219" y="1339642"/>
                </a:lnTo>
                <a:lnTo>
                  <a:pt x="1094723" y="1339642"/>
                </a:lnTo>
                <a:lnTo>
                  <a:pt x="1112640" y="1335851"/>
                </a:lnTo>
                <a:cubicBezTo>
                  <a:pt x="1139351" y="1332011"/>
                  <a:pt x="1166711" y="1329868"/>
                  <a:pt x="1194551" y="1329523"/>
                </a:cubicBezTo>
                <a:close/>
                <a:moveTo>
                  <a:pt x="3345034" y="1313266"/>
                </a:moveTo>
                <a:cubicBezTo>
                  <a:pt x="3412853" y="1307706"/>
                  <a:pt x="3478886" y="1312853"/>
                  <a:pt x="3543634" y="1335346"/>
                </a:cubicBezTo>
                <a:lnTo>
                  <a:pt x="3553900" y="1339642"/>
                </a:lnTo>
                <a:lnTo>
                  <a:pt x="3198665" y="1339642"/>
                </a:lnTo>
                <a:lnTo>
                  <a:pt x="3241903" y="1328804"/>
                </a:lnTo>
                <a:cubicBezTo>
                  <a:pt x="3276769" y="1321502"/>
                  <a:pt x="3311125" y="1316046"/>
                  <a:pt x="3345034" y="1313266"/>
                </a:cubicBezTo>
                <a:close/>
                <a:moveTo>
                  <a:pt x="2284850" y="1271627"/>
                </a:moveTo>
                <a:cubicBezTo>
                  <a:pt x="2397374" y="1263987"/>
                  <a:pt x="2510580" y="1301723"/>
                  <a:pt x="2621944" y="1337813"/>
                </a:cubicBezTo>
                <a:lnTo>
                  <a:pt x="2627692" y="1339642"/>
                </a:lnTo>
                <a:lnTo>
                  <a:pt x="2478918" y="1339642"/>
                </a:lnTo>
                <a:lnTo>
                  <a:pt x="2447337" y="1330927"/>
                </a:lnTo>
                <a:cubicBezTo>
                  <a:pt x="2394646" y="1318510"/>
                  <a:pt x="2342803" y="1311413"/>
                  <a:pt x="2291720" y="1314643"/>
                </a:cubicBezTo>
                <a:cubicBezTo>
                  <a:pt x="2261070" y="1316582"/>
                  <a:pt x="2230694" y="1322239"/>
                  <a:pt x="2200574" y="1332695"/>
                </a:cubicBezTo>
                <a:lnTo>
                  <a:pt x="2184479" y="1339642"/>
                </a:lnTo>
                <a:lnTo>
                  <a:pt x="2091552" y="1339642"/>
                </a:lnTo>
                <a:lnTo>
                  <a:pt x="2133585" y="1313793"/>
                </a:lnTo>
                <a:cubicBezTo>
                  <a:pt x="2183717" y="1287693"/>
                  <a:pt x="2234214" y="1275066"/>
                  <a:pt x="2284850" y="1271627"/>
                </a:cubicBezTo>
                <a:close/>
                <a:moveTo>
                  <a:pt x="2273963" y="1130538"/>
                </a:moveTo>
                <a:cubicBezTo>
                  <a:pt x="2392153" y="1122074"/>
                  <a:pt x="2511029" y="1161338"/>
                  <a:pt x="2627396" y="1199560"/>
                </a:cubicBezTo>
                <a:cubicBezTo>
                  <a:pt x="2775227" y="1248217"/>
                  <a:pt x="2914657" y="1294249"/>
                  <a:pt x="3052737" y="1252036"/>
                </a:cubicBezTo>
                <a:cubicBezTo>
                  <a:pt x="3325638" y="1167834"/>
                  <a:pt x="3565964" y="1093491"/>
                  <a:pt x="3795932" y="1327573"/>
                </a:cubicBezTo>
                <a:lnTo>
                  <a:pt x="3806715" y="1339642"/>
                </a:lnTo>
                <a:lnTo>
                  <a:pt x="3741683" y="1339642"/>
                </a:lnTo>
                <a:lnTo>
                  <a:pt x="3728197" y="1326702"/>
                </a:lnTo>
                <a:cubicBezTo>
                  <a:pt x="3541120" y="1164261"/>
                  <a:pt x="3344178" y="1211577"/>
                  <a:pt x="3067984" y="1297010"/>
                </a:cubicBezTo>
                <a:cubicBezTo>
                  <a:pt x="2915602" y="1343764"/>
                  <a:pt x="2762908" y="1292225"/>
                  <a:pt x="2614311" y="1244156"/>
                </a:cubicBezTo>
                <a:cubicBezTo>
                  <a:pt x="2499771" y="1206522"/>
                  <a:pt x="2389184" y="1170073"/>
                  <a:pt x="2281701" y="1177131"/>
                </a:cubicBezTo>
                <a:cubicBezTo>
                  <a:pt x="2217209" y="1181365"/>
                  <a:pt x="2153838" y="1201263"/>
                  <a:pt x="2091397" y="1245965"/>
                </a:cubicBezTo>
                <a:cubicBezTo>
                  <a:pt x="2067075" y="1264874"/>
                  <a:pt x="2044178" y="1285482"/>
                  <a:pt x="2022868" y="1307614"/>
                </a:cubicBezTo>
                <a:lnTo>
                  <a:pt x="1996178" y="1339642"/>
                </a:lnTo>
                <a:lnTo>
                  <a:pt x="1936855" y="1339642"/>
                </a:lnTo>
                <a:lnTo>
                  <a:pt x="1989751" y="1274719"/>
                </a:lnTo>
                <a:cubicBezTo>
                  <a:pt x="2012371" y="1250734"/>
                  <a:pt x="2036732" y="1228381"/>
                  <a:pt x="2062650" y="1207855"/>
                </a:cubicBezTo>
                <a:cubicBezTo>
                  <a:pt x="2132380" y="1157877"/>
                  <a:pt x="2203046" y="1135617"/>
                  <a:pt x="2273963" y="1130538"/>
                </a:cubicBezTo>
                <a:close/>
                <a:moveTo>
                  <a:pt x="2260351" y="987304"/>
                </a:moveTo>
                <a:cubicBezTo>
                  <a:pt x="2384026" y="978280"/>
                  <a:pt x="2508503" y="1019301"/>
                  <a:pt x="2630480" y="1059654"/>
                </a:cubicBezTo>
                <a:cubicBezTo>
                  <a:pt x="2785501" y="1110396"/>
                  <a:pt x="2931571" y="1158683"/>
                  <a:pt x="3077150" y="1113952"/>
                </a:cubicBezTo>
                <a:cubicBezTo>
                  <a:pt x="3403723" y="1012383"/>
                  <a:pt x="3685468" y="924454"/>
                  <a:pt x="3957662" y="1317159"/>
                </a:cubicBezTo>
                <a:lnTo>
                  <a:pt x="3970831" y="1339642"/>
                </a:lnTo>
                <a:lnTo>
                  <a:pt x="3916741" y="1339642"/>
                </a:lnTo>
                <a:lnTo>
                  <a:pt x="3875549" y="1284344"/>
                </a:lnTo>
                <a:cubicBezTo>
                  <a:pt x="3650919" y="1004916"/>
                  <a:pt x="3427069" y="1055530"/>
                  <a:pt x="3092596" y="1159505"/>
                </a:cubicBezTo>
                <a:cubicBezTo>
                  <a:pt x="2933094" y="1208988"/>
                  <a:pt x="2772812" y="1156150"/>
                  <a:pt x="2617378" y="1105245"/>
                </a:cubicBezTo>
                <a:cubicBezTo>
                  <a:pt x="2497119" y="1065716"/>
                  <a:pt x="2380812" y="1027370"/>
                  <a:pt x="2267974" y="1034933"/>
                </a:cubicBezTo>
                <a:cubicBezTo>
                  <a:pt x="2200271" y="1039470"/>
                  <a:pt x="2133815" y="1060535"/>
                  <a:pt x="2068504" y="1107786"/>
                </a:cubicBezTo>
                <a:cubicBezTo>
                  <a:pt x="2018093" y="1148496"/>
                  <a:pt x="1973803" y="1196174"/>
                  <a:pt x="1936972" y="1249383"/>
                </a:cubicBezTo>
                <a:lnTo>
                  <a:pt x="1861098" y="1339642"/>
                </a:lnTo>
                <a:lnTo>
                  <a:pt x="1790043" y="1339642"/>
                </a:lnTo>
                <a:lnTo>
                  <a:pt x="1815271" y="1318077"/>
                </a:lnTo>
                <a:cubicBezTo>
                  <a:pt x="1844479" y="1288831"/>
                  <a:pt x="1870864" y="1254599"/>
                  <a:pt x="1898027" y="1219285"/>
                </a:cubicBezTo>
                <a:cubicBezTo>
                  <a:pt x="1937603" y="1162494"/>
                  <a:pt x="1985176" y="1111748"/>
                  <a:pt x="2039317" y="1068554"/>
                </a:cubicBezTo>
                <a:cubicBezTo>
                  <a:pt x="2112231" y="1016151"/>
                  <a:pt x="2186145" y="992719"/>
                  <a:pt x="2260351" y="987304"/>
                </a:cubicBezTo>
                <a:close/>
                <a:moveTo>
                  <a:pt x="2249498" y="849842"/>
                </a:moveTo>
                <a:cubicBezTo>
                  <a:pt x="2378567" y="840298"/>
                  <a:pt x="2508620" y="883043"/>
                  <a:pt x="2635933" y="924826"/>
                </a:cubicBezTo>
                <a:cubicBezTo>
                  <a:pt x="2798384" y="978192"/>
                  <a:pt x="2950684" y="1030520"/>
                  <a:pt x="3104008" y="980860"/>
                </a:cubicBezTo>
                <a:cubicBezTo>
                  <a:pt x="3445888" y="874704"/>
                  <a:pt x="3739958" y="782283"/>
                  <a:pt x="4024556" y="1190166"/>
                </a:cubicBezTo>
                <a:lnTo>
                  <a:pt x="4112982" y="1339642"/>
                </a:lnTo>
                <a:lnTo>
                  <a:pt x="4058035" y="1339642"/>
                </a:lnTo>
                <a:lnTo>
                  <a:pt x="3986028" y="1217558"/>
                </a:lnTo>
                <a:cubicBezTo>
                  <a:pt x="3734379" y="854073"/>
                  <a:pt x="3492229" y="907469"/>
                  <a:pt x="3118477" y="1024466"/>
                </a:cubicBezTo>
                <a:cubicBezTo>
                  <a:pt x="2951621" y="1076139"/>
                  <a:pt x="2782150" y="1020308"/>
                  <a:pt x="2622070" y="968051"/>
                </a:cubicBezTo>
                <a:cubicBezTo>
                  <a:pt x="2496091" y="926627"/>
                  <a:pt x="2374455" y="886757"/>
                  <a:pt x="2256154" y="894932"/>
                </a:cubicBezTo>
                <a:cubicBezTo>
                  <a:pt x="2185175" y="899837"/>
                  <a:pt x="2115397" y="922037"/>
                  <a:pt x="2046606" y="971575"/>
                </a:cubicBezTo>
                <a:cubicBezTo>
                  <a:pt x="1993654" y="1014355"/>
                  <a:pt x="1947178" y="1064521"/>
                  <a:pt x="1908587" y="1120550"/>
                </a:cubicBezTo>
                <a:cubicBezTo>
                  <a:pt x="1850429" y="1196048"/>
                  <a:pt x="1790404" y="1274420"/>
                  <a:pt x="1697868" y="1311457"/>
                </a:cubicBezTo>
                <a:cubicBezTo>
                  <a:pt x="1587363" y="1353635"/>
                  <a:pt x="1469446" y="1323910"/>
                  <a:pt x="1356166" y="1293584"/>
                </a:cubicBezTo>
                <a:cubicBezTo>
                  <a:pt x="1284156" y="1270384"/>
                  <a:pt x="1209306" y="1257135"/>
                  <a:pt x="1133741" y="1254165"/>
                </a:cubicBezTo>
                <a:cubicBezTo>
                  <a:pt x="1031882" y="1255379"/>
                  <a:pt x="936767" y="1281637"/>
                  <a:pt x="857441" y="1327395"/>
                </a:cubicBezTo>
                <a:lnTo>
                  <a:pt x="841716" y="1339642"/>
                </a:lnTo>
                <a:lnTo>
                  <a:pt x="759940" y="1339642"/>
                </a:lnTo>
                <a:lnTo>
                  <a:pt x="819228" y="1296768"/>
                </a:lnTo>
                <a:cubicBezTo>
                  <a:pt x="908137" y="1241792"/>
                  <a:pt x="1016348" y="1210011"/>
                  <a:pt x="1132469" y="1208303"/>
                </a:cubicBezTo>
                <a:cubicBezTo>
                  <a:pt x="1212459" y="1211089"/>
                  <a:pt x="1291700" y="1225055"/>
                  <a:pt x="1367891" y="1249781"/>
                </a:cubicBezTo>
                <a:cubicBezTo>
                  <a:pt x="1478624" y="1279373"/>
                  <a:pt x="1581962" y="1306297"/>
                  <a:pt x="1680338" y="1269190"/>
                </a:cubicBezTo>
                <a:cubicBezTo>
                  <a:pt x="1760885" y="1236893"/>
                  <a:pt x="1814403" y="1166893"/>
                  <a:pt x="1871226" y="1093143"/>
                </a:cubicBezTo>
                <a:cubicBezTo>
                  <a:pt x="1912272" y="1033331"/>
                  <a:pt x="1962071" y="980056"/>
                  <a:pt x="2019047" y="934996"/>
                </a:cubicBezTo>
                <a:cubicBezTo>
                  <a:pt x="2094973" y="880120"/>
                  <a:pt x="2172058" y="855569"/>
                  <a:pt x="2249498" y="849842"/>
                </a:cubicBezTo>
                <a:close/>
                <a:moveTo>
                  <a:pt x="2242038" y="708261"/>
                </a:moveTo>
                <a:cubicBezTo>
                  <a:pt x="2376527" y="698188"/>
                  <a:pt x="2512115" y="742603"/>
                  <a:pt x="2645045" y="785892"/>
                </a:cubicBezTo>
                <a:cubicBezTo>
                  <a:pt x="2807085" y="839093"/>
                  <a:pt x="2974931" y="894220"/>
                  <a:pt x="3134272" y="844119"/>
                </a:cubicBezTo>
                <a:cubicBezTo>
                  <a:pt x="3490431" y="732466"/>
                  <a:pt x="3797476" y="636252"/>
                  <a:pt x="4093531" y="1063228"/>
                </a:cubicBezTo>
                <a:cubicBezTo>
                  <a:pt x="4129959" y="1119020"/>
                  <a:pt x="4163873" y="1176362"/>
                  <a:pt x="4195185" y="1235076"/>
                </a:cubicBezTo>
                <a:lnTo>
                  <a:pt x="4245154" y="1339642"/>
                </a:lnTo>
                <a:lnTo>
                  <a:pt x="4191584" y="1339642"/>
                </a:lnTo>
                <a:lnTo>
                  <a:pt x="4151859" y="1256536"/>
                </a:lnTo>
                <a:cubicBezTo>
                  <a:pt x="4121200" y="1198956"/>
                  <a:pt x="4088043" y="1142690"/>
                  <a:pt x="4052484" y="1087889"/>
                </a:cubicBezTo>
                <a:cubicBezTo>
                  <a:pt x="3789749" y="708468"/>
                  <a:pt x="3536573" y="764652"/>
                  <a:pt x="3146390" y="885620"/>
                </a:cubicBezTo>
                <a:cubicBezTo>
                  <a:pt x="2974507" y="940632"/>
                  <a:pt x="2797843" y="882714"/>
                  <a:pt x="2629575" y="825471"/>
                </a:cubicBezTo>
                <a:cubicBezTo>
                  <a:pt x="2499336" y="782871"/>
                  <a:pt x="2371907" y="741087"/>
                  <a:pt x="2247800" y="749560"/>
                </a:cubicBezTo>
                <a:cubicBezTo>
                  <a:pt x="2173337" y="754642"/>
                  <a:pt x="2100069" y="777816"/>
                  <a:pt x="2028110" y="829764"/>
                </a:cubicBezTo>
                <a:cubicBezTo>
                  <a:pt x="1972854" y="874686"/>
                  <a:pt x="1924371" y="927281"/>
                  <a:pt x="1884151" y="985946"/>
                </a:cubicBezTo>
                <a:cubicBezTo>
                  <a:pt x="1823319" y="1064940"/>
                  <a:pt x="1760995" y="1147017"/>
                  <a:pt x="1664812" y="1185606"/>
                </a:cubicBezTo>
                <a:cubicBezTo>
                  <a:pt x="1548521" y="1231713"/>
                  <a:pt x="1426288" y="1198933"/>
                  <a:pt x="1308540" y="1166879"/>
                </a:cubicBezTo>
                <a:cubicBezTo>
                  <a:pt x="1233151" y="1142691"/>
                  <a:pt x="1154858" y="1128858"/>
                  <a:pt x="1075805" y="1125804"/>
                </a:cubicBezTo>
                <a:cubicBezTo>
                  <a:pt x="916043" y="1127809"/>
                  <a:pt x="772328" y="1188797"/>
                  <a:pt x="676287" y="1289110"/>
                </a:cubicBezTo>
                <a:lnTo>
                  <a:pt x="640874" y="1339642"/>
                </a:lnTo>
                <a:lnTo>
                  <a:pt x="578241" y="1339642"/>
                </a:lnTo>
                <a:lnTo>
                  <a:pt x="623922" y="1277958"/>
                </a:lnTo>
                <a:cubicBezTo>
                  <a:pt x="728334" y="1158135"/>
                  <a:pt x="891010" y="1085042"/>
                  <a:pt x="1072625" y="1082852"/>
                </a:cubicBezTo>
                <a:cubicBezTo>
                  <a:pt x="1156687" y="1085818"/>
                  <a:pt x="1240011" y="1100439"/>
                  <a:pt x="1320121" y="1126361"/>
                </a:cubicBezTo>
                <a:cubicBezTo>
                  <a:pt x="1435731" y="1157839"/>
                  <a:pt x="1544727" y="1188018"/>
                  <a:pt x="1648269" y="1147240"/>
                </a:cubicBezTo>
                <a:cubicBezTo>
                  <a:pt x="1732500" y="1113350"/>
                  <a:pt x="1788513" y="1040223"/>
                  <a:pt x="1847769" y="962434"/>
                </a:cubicBezTo>
                <a:cubicBezTo>
                  <a:pt x="1890794" y="900167"/>
                  <a:pt x="1942735" y="844515"/>
                  <a:pt x="2001948" y="797250"/>
                </a:cubicBezTo>
                <a:cubicBezTo>
                  <a:pt x="2081042" y="739962"/>
                  <a:pt x="2161341" y="714303"/>
                  <a:pt x="2242038" y="708261"/>
                </a:cubicBezTo>
                <a:close/>
                <a:moveTo>
                  <a:pt x="2229142" y="568378"/>
                </a:moveTo>
                <a:cubicBezTo>
                  <a:pt x="2369085" y="557932"/>
                  <a:pt x="2510023" y="604537"/>
                  <a:pt x="2647467" y="650948"/>
                </a:cubicBezTo>
                <a:cubicBezTo>
                  <a:pt x="2816699" y="706239"/>
                  <a:pt x="2991779" y="763414"/>
                  <a:pt x="3158063" y="710958"/>
                </a:cubicBezTo>
                <a:cubicBezTo>
                  <a:pt x="3528693" y="594384"/>
                  <a:pt x="3848697" y="493428"/>
                  <a:pt x="4158533" y="938695"/>
                </a:cubicBezTo>
                <a:cubicBezTo>
                  <a:pt x="4234402" y="1054882"/>
                  <a:pt x="4299864" y="1177483"/>
                  <a:pt x="4354159" y="1305069"/>
                </a:cubicBezTo>
                <a:lnTo>
                  <a:pt x="4371068" y="1339642"/>
                </a:lnTo>
                <a:lnTo>
                  <a:pt x="4322470" y="1339642"/>
                </a:lnTo>
                <a:lnTo>
                  <a:pt x="4312230" y="1318695"/>
                </a:lnTo>
                <a:cubicBezTo>
                  <a:pt x="4258870" y="1193561"/>
                  <a:pt x="4194731" y="1073243"/>
                  <a:pt x="4120552" y="959068"/>
                </a:cubicBezTo>
                <a:cubicBezTo>
                  <a:pt x="3846194" y="562885"/>
                  <a:pt x="3581989" y="621852"/>
                  <a:pt x="3174002" y="750529"/>
                </a:cubicBezTo>
                <a:cubicBezTo>
                  <a:pt x="2993813" y="806741"/>
                  <a:pt x="2811322" y="747894"/>
                  <a:pt x="2635073" y="690143"/>
                </a:cubicBezTo>
                <a:cubicBezTo>
                  <a:pt x="2497782" y="645288"/>
                  <a:pt x="2365208" y="601988"/>
                  <a:pt x="2236266" y="611260"/>
                </a:cubicBezTo>
                <a:cubicBezTo>
                  <a:pt x="2158899" y="616824"/>
                  <a:pt x="2082840" y="641315"/>
                  <a:pt x="2007854" y="695750"/>
                </a:cubicBezTo>
                <a:cubicBezTo>
                  <a:pt x="1950013" y="742624"/>
                  <a:pt x="1899289" y="797498"/>
                  <a:pt x="1857163" y="858762"/>
                </a:cubicBezTo>
                <a:cubicBezTo>
                  <a:pt x="1794447" y="941629"/>
                  <a:pt x="1727078" y="1026091"/>
                  <a:pt x="1629166" y="1067219"/>
                </a:cubicBezTo>
                <a:cubicBezTo>
                  <a:pt x="1508830" y="1115665"/>
                  <a:pt x="1380791" y="1080962"/>
                  <a:pt x="1258557" y="1048181"/>
                </a:cubicBezTo>
                <a:cubicBezTo>
                  <a:pt x="1180047" y="1022937"/>
                  <a:pt x="1098461" y="1008507"/>
                  <a:pt x="1016100" y="1005233"/>
                </a:cubicBezTo>
                <a:cubicBezTo>
                  <a:pt x="792054" y="1008742"/>
                  <a:pt x="598282" y="1120424"/>
                  <a:pt x="513133" y="1294746"/>
                </a:cubicBezTo>
                <a:cubicBezTo>
                  <a:pt x="508759" y="1303689"/>
                  <a:pt x="504599" y="1312215"/>
                  <a:pt x="500227" y="1321158"/>
                </a:cubicBezTo>
                <a:lnTo>
                  <a:pt x="495243" y="1339642"/>
                </a:lnTo>
                <a:lnTo>
                  <a:pt x="450534" y="1339642"/>
                </a:lnTo>
                <a:lnTo>
                  <a:pt x="460446" y="1303639"/>
                </a:lnTo>
                <a:cubicBezTo>
                  <a:pt x="544095" y="1097779"/>
                  <a:pt x="761643" y="963124"/>
                  <a:pt x="1014814" y="960367"/>
                </a:cubicBezTo>
                <a:cubicBezTo>
                  <a:pt x="1101655" y="963436"/>
                  <a:pt x="1187671" y="978463"/>
                  <a:pt x="1270481" y="1004958"/>
                </a:cubicBezTo>
                <a:cubicBezTo>
                  <a:pt x="1390956" y="1037374"/>
                  <a:pt x="1505029" y="1068073"/>
                  <a:pt x="1610677" y="1026908"/>
                </a:cubicBezTo>
                <a:cubicBezTo>
                  <a:pt x="1698972" y="991630"/>
                  <a:pt x="1757287" y="914804"/>
                  <a:pt x="1819218" y="833517"/>
                </a:cubicBezTo>
                <a:cubicBezTo>
                  <a:pt x="1863890" y="768555"/>
                  <a:pt x="1917797" y="710516"/>
                  <a:pt x="1979292" y="661166"/>
                </a:cubicBezTo>
                <a:cubicBezTo>
                  <a:pt x="2061569" y="601452"/>
                  <a:pt x="2145177" y="574647"/>
                  <a:pt x="2229142" y="568378"/>
                </a:cubicBezTo>
                <a:close/>
                <a:moveTo>
                  <a:pt x="2305269" y="425686"/>
                </a:moveTo>
                <a:cubicBezTo>
                  <a:pt x="2422117" y="433852"/>
                  <a:pt x="2539451" y="472197"/>
                  <a:pt x="2654552" y="509677"/>
                </a:cubicBezTo>
                <a:cubicBezTo>
                  <a:pt x="2830422" y="567221"/>
                  <a:pt x="3012695" y="626481"/>
                  <a:pt x="3186334" y="571835"/>
                </a:cubicBezTo>
                <a:cubicBezTo>
                  <a:pt x="3571658" y="449931"/>
                  <a:pt x="3904047" y="345396"/>
                  <a:pt x="4224138" y="806267"/>
                </a:cubicBezTo>
                <a:cubicBezTo>
                  <a:pt x="4302112" y="926806"/>
                  <a:pt x="4369436" y="1053841"/>
                  <a:pt x="4425360" y="1185945"/>
                </a:cubicBezTo>
                <a:lnTo>
                  <a:pt x="4500500" y="1339642"/>
                </a:lnTo>
                <a:lnTo>
                  <a:pt x="4448278" y="1339642"/>
                </a:lnTo>
                <a:lnTo>
                  <a:pt x="4382521" y="1205385"/>
                </a:lnTo>
                <a:cubicBezTo>
                  <a:pt x="4327021" y="1075320"/>
                  <a:pt x="4260352" y="950240"/>
                  <a:pt x="4183293" y="831508"/>
                </a:cubicBezTo>
                <a:cubicBezTo>
                  <a:pt x="3897473" y="419186"/>
                  <a:pt x="3622832" y="480729"/>
                  <a:pt x="3198082" y="615083"/>
                </a:cubicBezTo>
                <a:cubicBezTo>
                  <a:pt x="3009927" y="674686"/>
                  <a:pt x="2820813" y="612587"/>
                  <a:pt x="2637750" y="552958"/>
                </a:cubicBezTo>
                <a:cubicBezTo>
                  <a:pt x="2495601" y="506307"/>
                  <a:pt x="2357616" y="461164"/>
                  <a:pt x="2223041" y="470786"/>
                </a:cubicBezTo>
                <a:cubicBezTo>
                  <a:pt x="2142297" y="476559"/>
                  <a:pt x="2062779" y="502048"/>
                  <a:pt x="1984327" y="558755"/>
                </a:cubicBezTo>
                <a:cubicBezTo>
                  <a:pt x="1924213" y="607724"/>
                  <a:pt x="1871486" y="665028"/>
                  <a:pt x="1827700" y="728977"/>
                </a:cubicBezTo>
                <a:cubicBezTo>
                  <a:pt x="1762311" y="815340"/>
                  <a:pt x="1693849" y="904041"/>
                  <a:pt x="1590710" y="945981"/>
                </a:cubicBezTo>
                <a:cubicBezTo>
                  <a:pt x="1465542" y="996396"/>
                  <a:pt x="1333606" y="960751"/>
                  <a:pt x="1205903" y="926291"/>
                </a:cubicBezTo>
                <a:cubicBezTo>
                  <a:pt x="1124825" y="900842"/>
                  <a:pt x="1040750" y="886274"/>
                  <a:pt x="955882" y="883003"/>
                </a:cubicBezTo>
                <a:cubicBezTo>
                  <a:pt x="724057" y="886586"/>
                  <a:pt x="523964" y="1003319"/>
                  <a:pt x="435794" y="1183838"/>
                </a:cubicBezTo>
                <a:cubicBezTo>
                  <a:pt x="431241" y="1193154"/>
                  <a:pt x="426690" y="1202469"/>
                  <a:pt x="422141" y="1211789"/>
                </a:cubicBezTo>
                <a:lnTo>
                  <a:pt x="387770" y="1339642"/>
                </a:lnTo>
                <a:lnTo>
                  <a:pt x="338844" y="1339642"/>
                </a:lnTo>
                <a:lnTo>
                  <a:pt x="377709" y="1195867"/>
                </a:lnTo>
                <a:cubicBezTo>
                  <a:pt x="464157" y="982273"/>
                  <a:pt x="691312" y="839817"/>
                  <a:pt x="953030" y="836399"/>
                </a:cubicBezTo>
                <a:cubicBezTo>
                  <a:pt x="1043797" y="839584"/>
                  <a:pt x="1133679" y="855371"/>
                  <a:pt x="1220176" y="883227"/>
                </a:cubicBezTo>
                <a:cubicBezTo>
                  <a:pt x="1345707" y="917157"/>
                  <a:pt x="1464427" y="949206"/>
                  <a:pt x="1575691" y="904494"/>
                </a:cubicBezTo>
                <a:cubicBezTo>
                  <a:pt x="1667254" y="867456"/>
                  <a:pt x="1729587" y="787331"/>
                  <a:pt x="1792670" y="702724"/>
                </a:cubicBezTo>
                <a:cubicBezTo>
                  <a:pt x="1838978" y="634973"/>
                  <a:pt x="1894971" y="574348"/>
                  <a:pt x="1958903" y="522749"/>
                </a:cubicBezTo>
                <a:cubicBezTo>
                  <a:pt x="2072061" y="439528"/>
                  <a:pt x="2188422" y="417519"/>
                  <a:pt x="2305269" y="425686"/>
                </a:cubicBezTo>
                <a:close/>
                <a:moveTo>
                  <a:pt x="2296541" y="283594"/>
                </a:moveTo>
                <a:cubicBezTo>
                  <a:pt x="2417207" y="291870"/>
                  <a:pt x="2538103" y="331337"/>
                  <a:pt x="2656415" y="370156"/>
                </a:cubicBezTo>
                <a:cubicBezTo>
                  <a:pt x="2839477" y="429785"/>
                  <a:pt x="3028985" y="491094"/>
                  <a:pt x="3209568" y="434094"/>
                </a:cubicBezTo>
                <a:cubicBezTo>
                  <a:pt x="3609959" y="307064"/>
                  <a:pt x="3953936" y="196625"/>
                  <a:pt x="4286840" y="675792"/>
                </a:cubicBezTo>
                <a:cubicBezTo>
                  <a:pt x="4368467" y="801317"/>
                  <a:pt x="4439024" y="933634"/>
                  <a:pt x="4497761" y="1071241"/>
                </a:cubicBezTo>
                <a:cubicBezTo>
                  <a:pt x="4536149" y="1154930"/>
                  <a:pt x="4575929" y="1240733"/>
                  <a:pt x="4619726" y="1323237"/>
                </a:cubicBezTo>
                <a:lnTo>
                  <a:pt x="4629789" y="1339642"/>
                </a:lnTo>
                <a:lnTo>
                  <a:pt x="4576126" y="1339642"/>
                </a:lnTo>
                <a:lnTo>
                  <a:pt x="4455127" y="1093212"/>
                </a:lnTo>
                <a:cubicBezTo>
                  <a:pt x="4397790" y="957803"/>
                  <a:pt x="4328803" y="827542"/>
                  <a:pt x="4248922" y="703924"/>
                </a:cubicBezTo>
                <a:cubicBezTo>
                  <a:pt x="3951895" y="275002"/>
                  <a:pt x="3665813" y="339167"/>
                  <a:pt x="3224044" y="479652"/>
                </a:cubicBezTo>
                <a:cubicBezTo>
                  <a:pt x="3029363" y="541774"/>
                  <a:pt x="2832641" y="477424"/>
                  <a:pt x="2642383" y="415705"/>
                </a:cubicBezTo>
                <a:cubicBezTo>
                  <a:pt x="2493630" y="367087"/>
                  <a:pt x="2350211" y="320313"/>
                  <a:pt x="2210331" y="330745"/>
                </a:cubicBezTo>
                <a:cubicBezTo>
                  <a:pt x="2126403" y="337008"/>
                  <a:pt x="2043750" y="363865"/>
                  <a:pt x="1961982" y="423280"/>
                </a:cubicBezTo>
                <a:cubicBezTo>
                  <a:pt x="1899470" y="474223"/>
                  <a:pt x="1844698" y="533996"/>
                  <a:pt x="1799453" y="600666"/>
                </a:cubicBezTo>
                <a:cubicBezTo>
                  <a:pt x="1731567" y="690154"/>
                  <a:pt x="1662189" y="782718"/>
                  <a:pt x="1553978" y="826088"/>
                </a:cubicBezTo>
                <a:cubicBezTo>
                  <a:pt x="1423982" y="878476"/>
                  <a:pt x="1287559" y="840152"/>
                  <a:pt x="1154461" y="805882"/>
                </a:cubicBezTo>
                <a:cubicBezTo>
                  <a:pt x="1070023" y="778368"/>
                  <a:pt x="982186" y="762677"/>
                  <a:pt x="893534" y="759193"/>
                </a:cubicBezTo>
                <a:cubicBezTo>
                  <a:pt x="652961" y="762851"/>
                  <a:pt x="445540" y="884678"/>
                  <a:pt x="353744" y="1072603"/>
                </a:cubicBezTo>
                <a:lnTo>
                  <a:pt x="339166" y="1102465"/>
                </a:lnTo>
                <a:cubicBezTo>
                  <a:pt x="316078" y="1165761"/>
                  <a:pt x="298654" y="1230919"/>
                  <a:pt x="287017" y="1297282"/>
                </a:cubicBezTo>
                <a:lnTo>
                  <a:pt x="276469" y="1339642"/>
                </a:lnTo>
                <a:lnTo>
                  <a:pt x="229472" y="1339642"/>
                </a:lnTo>
                <a:lnTo>
                  <a:pt x="242464" y="1287543"/>
                </a:lnTo>
                <a:cubicBezTo>
                  <a:pt x="254233" y="1218198"/>
                  <a:pt x="272432" y="1150129"/>
                  <a:pt x="296841" y="1084210"/>
                </a:cubicBezTo>
                <a:cubicBezTo>
                  <a:pt x="385923" y="862261"/>
                  <a:pt x="621011" y="716456"/>
                  <a:pt x="894530" y="711619"/>
                </a:cubicBezTo>
                <a:cubicBezTo>
                  <a:pt x="988176" y="714925"/>
                  <a:pt x="1080931" y="731139"/>
                  <a:pt x="1170229" y="759740"/>
                </a:cubicBezTo>
                <a:cubicBezTo>
                  <a:pt x="1300997" y="794809"/>
                  <a:pt x="1426530" y="828739"/>
                  <a:pt x="1540117" y="781279"/>
                </a:cubicBezTo>
                <a:cubicBezTo>
                  <a:pt x="1635704" y="742893"/>
                  <a:pt x="1696857" y="658293"/>
                  <a:pt x="1765714" y="570749"/>
                </a:cubicBezTo>
                <a:cubicBezTo>
                  <a:pt x="1813839" y="500547"/>
                  <a:pt x="1871851" y="437741"/>
                  <a:pt x="1938046" y="384192"/>
                </a:cubicBezTo>
                <a:cubicBezTo>
                  <a:pt x="2055440" y="298235"/>
                  <a:pt x="2175874" y="275318"/>
                  <a:pt x="2296541" y="283594"/>
                </a:cubicBezTo>
                <a:close/>
                <a:moveTo>
                  <a:pt x="2288083" y="143356"/>
                </a:moveTo>
                <a:cubicBezTo>
                  <a:pt x="2413499" y="151797"/>
                  <a:pt x="2539254" y="192690"/>
                  <a:pt x="2662920" y="232913"/>
                </a:cubicBezTo>
                <a:cubicBezTo>
                  <a:pt x="2853216" y="294591"/>
                  <a:pt x="3049523" y="358775"/>
                  <a:pt x="3237262" y="299006"/>
                </a:cubicBezTo>
                <a:cubicBezTo>
                  <a:pt x="3652915" y="165481"/>
                  <a:pt x="4010584" y="51704"/>
                  <a:pt x="4354202" y="548548"/>
                </a:cubicBezTo>
                <a:cubicBezTo>
                  <a:pt x="4438726" y="678725"/>
                  <a:pt x="4511737" y="815967"/>
                  <a:pt x="4572458" y="958664"/>
                </a:cubicBezTo>
                <a:cubicBezTo>
                  <a:pt x="4612436" y="1045046"/>
                  <a:pt x="4653409" y="1134329"/>
                  <a:pt x="4699557" y="1218937"/>
                </a:cubicBezTo>
                <a:lnTo>
                  <a:pt x="4771954" y="1339642"/>
                </a:lnTo>
                <a:lnTo>
                  <a:pt x="4718922" y="1339642"/>
                </a:lnTo>
                <a:lnTo>
                  <a:pt x="4660442" y="1241642"/>
                </a:lnTo>
                <a:cubicBezTo>
                  <a:pt x="4613478" y="1155705"/>
                  <a:pt x="4571929" y="1065637"/>
                  <a:pt x="4531927" y="978300"/>
                </a:cubicBezTo>
                <a:cubicBezTo>
                  <a:pt x="4472259" y="838165"/>
                  <a:pt x="4400427" y="703458"/>
                  <a:pt x="4317271" y="575685"/>
                </a:cubicBezTo>
                <a:cubicBezTo>
                  <a:pt x="4008961" y="130248"/>
                  <a:pt x="3712264" y="197360"/>
                  <a:pt x="3252885" y="344187"/>
                </a:cubicBezTo>
                <a:cubicBezTo>
                  <a:pt x="3051222" y="408704"/>
                  <a:pt x="2847346" y="342227"/>
                  <a:pt x="2650032" y="278087"/>
                </a:cubicBezTo>
                <a:cubicBezTo>
                  <a:pt x="2495105" y="227912"/>
                  <a:pt x="2345940" y="178686"/>
                  <a:pt x="2200639" y="189132"/>
                </a:cubicBezTo>
                <a:cubicBezTo>
                  <a:pt x="2113458" y="195401"/>
                  <a:pt x="2027668" y="223150"/>
                  <a:pt x="1942860" y="285068"/>
                </a:cubicBezTo>
                <a:cubicBezTo>
                  <a:pt x="1878357" y="337907"/>
                  <a:pt x="1821696" y="399601"/>
                  <a:pt x="1774581" y="468285"/>
                </a:cubicBezTo>
                <a:cubicBezTo>
                  <a:pt x="1704397" y="561479"/>
                  <a:pt x="1633512" y="658116"/>
                  <a:pt x="1520489" y="702465"/>
                </a:cubicBezTo>
                <a:cubicBezTo>
                  <a:pt x="1386079" y="756989"/>
                  <a:pt x="1244184" y="718935"/>
                  <a:pt x="1106776" y="681608"/>
                </a:cubicBezTo>
                <a:cubicBezTo>
                  <a:pt x="1018810" y="653742"/>
                  <a:pt x="927511" y="637916"/>
                  <a:pt x="835384" y="634592"/>
                </a:cubicBezTo>
                <a:cubicBezTo>
                  <a:pt x="585515" y="638502"/>
                  <a:pt x="369598" y="764843"/>
                  <a:pt x="274386" y="959754"/>
                </a:cubicBezTo>
                <a:cubicBezTo>
                  <a:pt x="269223" y="970348"/>
                  <a:pt x="264102" y="980829"/>
                  <a:pt x="259028" y="991198"/>
                </a:cubicBezTo>
                <a:cubicBezTo>
                  <a:pt x="234948" y="1056808"/>
                  <a:pt x="216958" y="1124458"/>
                  <a:pt x="205220" y="1193366"/>
                </a:cubicBezTo>
                <a:lnTo>
                  <a:pt x="169050" y="1339642"/>
                </a:lnTo>
                <a:lnTo>
                  <a:pt x="121075" y="1339642"/>
                </a:lnTo>
                <a:lnTo>
                  <a:pt x="159347" y="1184383"/>
                </a:lnTo>
                <a:cubicBezTo>
                  <a:pt x="171152" y="1112428"/>
                  <a:pt x="189514" y="1041715"/>
                  <a:pt x="214214" y="973121"/>
                </a:cubicBezTo>
                <a:cubicBezTo>
                  <a:pt x="308845" y="744759"/>
                  <a:pt x="551587" y="592147"/>
                  <a:pt x="832514" y="588985"/>
                </a:cubicBezTo>
                <a:cubicBezTo>
                  <a:pt x="929572" y="592223"/>
                  <a:pt x="1025710" y="608809"/>
                  <a:pt x="1118325" y="638185"/>
                </a:cubicBezTo>
                <a:cubicBezTo>
                  <a:pt x="1254155" y="674771"/>
                  <a:pt x="1382413" y="709060"/>
                  <a:pt x="1502369" y="660409"/>
                </a:cubicBezTo>
                <a:cubicBezTo>
                  <a:pt x="1601647" y="620436"/>
                  <a:pt x="1667429" y="533282"/>
                  <a:pt x="1736828" y="441668"/>
                </a:cubicBezTo>
                <a:cubicBezTo>
                  <a:pt x="1786501" y="368909"/>
                  <a:pt x="1846652" y="303802"/>
                  <a:pt x="1915297" y="248487"/>
                </a:cubicBezTo>
                <a:cubicBezTo>
                  <a:pt x="2037595" y="158918"/>
                  <a:pt x="2162668" y="134912"/>
                  <a:pt x="2288083" y="143356"/>
                </a:cubicBezTo>
                <a:close/>
                <a:moveTo>
                  <a:pt x="2281064" y="1571"/>
                </a:moveTo>
                <a:cubicBezTo>
                  <a:pt x="2410776" y="10127"/>
                  <a:pt x="2540766" y="52245"/>
                  <a:pt x="2668614" y="93804"/>
                </a:cubicBezTo>
                <a:cubicBezTo>
                  <a:pt x="2865884" y="157980"/>
                  <a:pt x="3069803" y="224419"/>
                  <a:pt x="3263909" y="161511"/>
                </a:cubicBezTo>
                <a:cubicBezTo>
                  <a:pt x="3695045" y="24969"/>
                  <a:pt x="4065290" y="-95707"/>
                  <a:pt x="4420714" y="419476"/>
                </a:cubicBezTo>
                <a:cubicBezTo>
                  <a:pt x="4508706" y="554385"/>
                  <a:pt x="4584765" y="696652"/>
                  <a:pt x="4648059" y="844622"/>
                </a:cubicBezTo>
                <a:cubicBezTo>
                  <a:pt x="4689448" y="934070"/>
                  <a:pt x="4731616" y="1026832"/>
                  <a:pt x="4779769" y="1114299"/>
                </a:cubicBezTo>
                <a:cubicBezTo>
                  <a:pt x="4806962" y="1164018"/>
                  <a:pt x="4835979" y="1212448"/>
                  <a:pt x="4866635" y="1259696"/>
                </a:cubicBezTo>
                <a:lnTo>
                  <a:pt x="4922532" y="1339642"/>
                </a:lnTo>
                <a:lnTo>
                  <a:pt x="4863031" y="1339642"/>
                </a:lnTo>
                <a:lnTo>
                  <a:pt x="4823717" y="1283145"/>
                </a:lnTo>
                <a:cubicBezTo>
                  <a:pt x="4792694" y="1235083"/>
                  <a:pt x="4763317" y="1185779"/>
                  <a:pt x="4735771" y="1135116"/>
                </a:cubicBezTo>
                <a:cubicBezTo>
                  <a:pt x="4686844" y="1046283"/>
                  <a:pt x="4644059" y="952771"/>
                  <a:pt x="4602471" y="862744"/>
                </a:cubicBezTo>
                <a:cubicBezTo>
                  <a:pt x="4541842" y="717099"/>
                  <a:pt x="4468374" y="577085"/>
                  <a:pt x="4382986" y="444293"/>
                </a:cubicBezTo>
                <a:cubicBezTo>
                  <a:pt x="4063249" y="-17328"/>
                  <a:pt x="3753193" y="51419"/>
                  <a:pt x="3279524" y="204741"/>
                </a:cubicBezTo>
                <a:cubicBezTo>
                  <a:pt x="3070502" y="271443"/>
                  <a:pt x="2859396" y="202923"/>
                  <a:pt x="2654930" y="136657"/>
                </a:cubicBezTo>
                <a:cubicBezTo>
                  <a:pt x="2527083" y="95101"/>
                  <a:pt x="2402685" y="54638"/>
                  <a:pt x="2281167" y="46127"/>
                </a:cubicBezTo>
                <a:cubicBezTo>
                  <a:pt x="2159649" y="37616"/>
                  <a:pt x="2041012" y="61054"/>
                  <a:pt x="1924684" y="147296"/>
                </a:cubicBezTo>
                <a:cubicBezTo>
                  <a:pt x="1857316" y="202286"/>
                  <a:pt x="1798300" y="266771"/>
                  <a:pt x="1749527" y="338685"/>
                </a:cubicBezTo>
                <a:cubicBezTo>
                  <a:pt x="1676842" y="434998"/>
                  <a:pt x="1601940" y="534935"/>
                  <a:pt x="1486021" y="581244"/>
                </a:cubicBezTo>
                <a:cubicBezTo>
                  <a:pt x="1346958" y="637366"/>
                  <a:pt x="1199826" y="598172"/>
                  <a:pt x="1057560" y="559913"/>
                </a:cubicBezTo>
                <a:cubicBezTo>
                  <a:pt x="966136" y="530591"/>
                  <a:pt x="871113" y="513986"/>
                  <a:pt x="775244" y="510493"/>
                </a:cubicBezTo>
                <a:cubicBezTo>
                  <a:pt x="516074" y="514643"/>
                  <a:pt x="292454" y="645877"/>
                  <a:pt x="193652" y="848147"/>
                </a:cubicBezTo>
                <a:cubicBezTo>
                  <a:pt x="188319" y="859046"/>
                  <a:pt x="182845" y="870277"/>
                  <a:pt x="177512" y="881175"/>
                </a:cubicBezTo>
                <a:cubicBezTo>
                  <a:pt x="152795" y="949439"/>
                  <a:pt x="134569" y="1019894"/>
                  <a:pt x="123038" y="1091647"/>
                </a:cubicBezTo>
                <a:cubicBezTo>
                  <a:pt x="111974" y="1153504"/>
                  <a:pt x="96838" y="1214561"/>
                  <a:pt x="77759" y="1274396"/>
                </a:cubicBezTo>
                <a:lnTo>
                  <a:pt x="51621" y="1339642"/>
                </a:lnTo>
                <a:lnTo>
                  <a:pt x="0" y="1339642"/>
                </a:lnTo>
                <a:lnTo>
                  <a:pt x="31987" y="1260224"/>
                </a:lnTo>
                <a:cubicBezTo>
                  <a:pt x="50101" y="1202181"/>
                  <a:pt x="64605" y="1143084"/>
                  <a:pt x="75393" y="1083296"/>
                </a:cubicBezTo>
                <a:cubicBezTo>
                  <a:pt x="87933" y="1009011"/>
                  <a:pt x="107377" y="936073"/>
                  <a:pt x="133495" y="865419"/>
                </a:cubicBezTo>
                <a:cubicBezTo>
                  <a:pt x="231153" y="627909"/>
                  <a:pt x="480850" y="470002"/>
                  <a:pt x="772988" y="465629"/>
                </a:cubicBezTo>
                <a:cubicBezTo>
                  <a:pt x="873354" y="468776"/>
                  <a:pt x="972818" y="485988"/>
                  <a:pt x="1068518" y="516697"/>
                </a:cubicBezTo>
                <a:cubicBezTo>
                  <a:pt x="1209204" y="554215"/>
                  <a:pt x="1342522" y="590021"/>
                  <a:pt x="1467136" y="539775"/>
                </a:cubicBezTo>
                <a:cubicBezTo>
                  <a:pt x="1570453" y="497460"/>
                  <a:pt x="1638513" y="407595"/>
                  <a:pt x="1710391" y="311909"/>
                </a:cubicBezTo>
                <a:cubicBezTo>
                  <a:pt x="1761762" y="236192"/>
                  <a:pt x="1824046" y="168385"/>
                  <a:pt x="1895189" y="110726"/>
                </a:cubicBezTo>
                <a:cubicBezTo>
                  <a:pt x="2021920" y="18027"/>
                  <a:pt x="2151351" y="-6984"/>
                  <a:pt x="2281064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07E4FA2-6E9A-FB24-E057-AC0159486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8584" r="12981"/>
          <a:stretch/>
        </p:blipFill>
        <p:spPr>
          <a:xfrm>
            <a:off x="6096000" y="0"/>
            <a:ext cx="1880844" cy="836145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E9803EA1-413C-B9AE-7665-19CCB75D6C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61550"/>
              </p:ext>
            </p:extLst>
          </p:nvPr>
        </p:nvGraphicFramePr>
        <p:xfrm>
          <a:off x="117987" y="766916"/>
          <a:ext cx="6486825" cy="467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6" name="Picture Placeholder 35" descr="Stack of sticky notes and pencil">
            <a:extLst>
              <a:ext uri="{FF2B5EF4-FFF2-40B4-BE49-F238E27FC236}">
                <a16:creationId xmlns:a16="http://schemas.microsoft.com/office/drawing/2014/main" id="{46B320A8-84C1-4A20-3FF8-5E2135D997D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8"/>
          <a:srcRect t="2147" b="21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607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eo Placeholder 4" descr="Cameo Placeholder&#10;">
            <a:extLst>
              <a:ext uri="{FF2B5EF4-FFF2-40B4-BE49-F238E27FC236}">
                <a16:creationId xmlns:a16="http://schemas.microsoft.com/office/drawing/2014/main" id="{CAF897F2-91B3-85C9-6F72-814FF4016665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571742" cy="3429000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15F23ED1-B5BA-E0AF-8237-0E9121FD3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547" y="0"/>
            <a:ext cx="7602453" cy="6858000"/>
          </a:xfrm>
        </p:spPr>
        <p:txBody>
          <a:bodyPr lIns="1920240"/>
          <a:lstStyle/>
          <a:p>
            <a:r>
              <a:rPr lang="en-US" dirty="0"/>
              <a:t>In summery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C03060-466C-FC37-AFE9-75FFBAE54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5181" r="49823"/>
          <a:stretch/>
        </p:blipFill>
        <p:spPr>
          <a:xfrm rot="16200000">
            <a:off x="9985745" y="-213001"/>
            <a:ext cx="1084521" cy="1510519"/>
          </a:xfrm>
          <a:custGeom>
            <a:avLst/>
            <a:gdLst>
              <a:gd name="connsiteX0" fmla="*/ 0 w 2161410"/>
              <a:gd name="connsiteY0" fmla="*/ 0 h 1510519"/>
              <a:gd name="connsiteX1" fmla="*/ 2161410 w 2161410"/>
              <a:gd name="connsiteY1" fmla="*/ 0 h 1510519"/>
              <a:gd name="connsiteX2" fmla="*/ 2161410 w 2161410"/>
              <a:gd name="connsiteY2" fmla="*/ 1510519 h 1510519"/>
              <a:gd name="connsiteX3" fmla="*/ 0 w 2161410"/>
              <a:gd name="connsiteY3" fmla="*/ 1510519 h 151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410" h="1510519">
                <a:moveTo>
                  <a:pt x="0" y="0"/>
                </a:moveTo>
                <a:lnTo>
                  <a:pt x="2161410" y="0"/>
                </a:lnTo>
                <a:lnTo>
                  <a:pt x="2161410" y="1510519"/>
                </a:lnTo>
                <a:lnTo>
                  <a:pt x="0" y="151051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A094DE2-18BB-C923-61DE-6B429B14C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75008" t="16408" b="21517"/>
          <a:stretch/>
        </p:blipFill>
        <p:spPr>
          <a:xfrm rot="16200000">
            <a:off x="7234026" y="1900027"/>
            <a:ext cx="3057947" cy="6858000"/>
          </a:xfrm>
          <a:custGeom>
            <a:avLst/>
            <a:gdLst>
              <a:gd name="connsiteX0" fmla="*/ 0 w 7652086"/>
              <a:gd name="connsiteY0" fmla="*/ 0 h 6858000"/>
              <a:gd name="connsiteX1" fmla="*/ 7652086 w 7652086"/>
              <a:gd name="connsiteY1" fmla="*/ 0 h 6858000"/>
              <a:gd name="connsiteX2" fmla="*/ 7652086 w 7652086"/>
              <a:gd name="connsiteY2" fmla="*/ 6858000 h 6858000"/>
              <a:gd name="connsiteX3" fmla="*/ 0 w 76520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2086" h="6858000">
                <a:moveTo>
                  <a:pt x="0" y="0"/>
                </a:moveTo>
                <a:lnTo>
                  <a:pt x="7652086" y="0"/>
                </a:lnTo>
                <a:lnTo>
                  <a:pt x="76520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Placeholder 6" descr="Blue glass containing various drinking straws">
            <a:extLst>
              <a:ext uri="{FF2B5EF4-FFF2-40B4-BE49-F238E27FC236}">
                <a16:creationId xmlns:a16="http://schemas.microsoft.com/office/drawing/2014/main" id="{EBA451B5-B152-1B1A-929E-9E288CE190F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t="3846" b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902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3341C-299F-2D2A-2607-7AEFFFA0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95" y="302671"/>
            <a:ext cx="4975317" cy="1718866"/>
          </a:xfrm>
        </p:spPr>
        <p:txBody>
          <a:bodyPr anchor="ctr">
            <a:normAutofit/>
          </a:bodyPr>
          <a:lstStyle/>
          <a:p>
            <a:r>
              <a:rPr lang="en-US" sz="1100" b="1"/>
              <a:t>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Our comprehensive analysis showcases a variety of interests:</a:t>
            </a:r>
          </a:p>
          <a:p>
            <a:pPr marL="342900" indent="-342900">
              <a:buFontTx/>
              <a:buChar char="-"/>
            </a:pPr>
            <a:r>
              <a:rPr lang="en-US" sz="1100"/>
              <a:t>Animal &amp; Science for factual content, </a:t>
            </a:r>
          </a:p>
          <a:p>
            <a:pPr marL="342900" indent="-342900">
              <a:buFontTx/>
              <a:buChar char="-"/>
            </a:pPr>
            <a:r>
              <a:rPr lang="en-US" sz="1100"/>
              <a:t>Healthy Eating for nutrition, </a:t>
            </a:r>
          </a:p>
          <a:p>
            <a:pPr marL="342900" indent="-342900">
              <a:buFontTx/>
              <a:buChar char="-"/>
            </a:pPr>
            <a:r>
              <a:rPr lang="en-US" sz="1100"/>
              <a:t>Technology &amp; Gadgets for innovations, </a:t>
            </a:r>
          </a:p>
          <a:p>
            <a:pPr marL="342900" indent="-342900">
              <a:buFontTx/>
              <a:buChar char="-"/>
            </a:pPr>
            <a:r>
              <a:rPr lang="en-US" sz="1100"/>
              <a:t>Travel &amp; Adventure for inspiring tips and stories,</a:t>
            </a:r>
          </a:p>
          <a:p>
            <a:pPr marL="342900" indent="-342900">
              <a:buFontTx/>
              <a:buChar char="-"/>
            </a:pPr>
            <a:r>
              <a:rPr lang="en-US" sz="1100"/>
              <a:t> and Lifestyle &amp; Fashion for the latest trends.</a:t>
            </a:r>
          </a:p>
          <a:p>
            <a:endParaRPr lang="en-US" sz="11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82E11-1D63-A61A-D418-D23B1FAA4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5D9ACC8A-FA13-47DD-9722-0749C5E70D5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D042CFFB-69BB-3092-D47D-DF26F92701E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14676" y="2149475"/>
            <a:ext cx="2688336" cy="44505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/>
              <a:t>NEXT STEPS</a:t>
            </a:r>
          </a:p>
          <a:p>
            <a:pPr>
              <a:lnSpc>
                <a:spcPct val="90000"/>
              </a:lnSpc>
            </a:pPr>
            <a:r>
              <a:rPr lang="en-US" sz="1700"/>
              <a:t>To leverage these insights effectively, we recommend moving from our  ad-hoc analysis to large-scale production.</a:t>
            </a:r>
          </a:p>
          <a:p>
            <a:pPr>
              <a:lnSpc>
                <a:spcPct val="90000"/>
              </a:lnSpc>
            </a:pP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 This will enable real-time understanding of user preferences and more dynamic content strategy.</a:t>
            </a:r>
          </a:p>
        </p:txBody>
      </p:sp>
      <p:pic>
        <p:nvPicPr>
          <p:cNvPr id="7" name="Cameo Placeholder 6" descr="Cameo Placeholder&#10;">
            <a:extLst>
              <a:ext uri="{FF2B5EF4-FFF2-40B4-BE49-F238E27FC236}">
                <a16:creationId xmlns:a16="http://schemas.microsoft.com/office/drawing/2014/main" id="{FA0CC881-F35F-50A0-944F-7676E6246C52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12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6877" y="2928920"/>
            <a:ext cx="5177425" cy="2912301"/>
          </a:xfrm>
        </p:spPr>
      </p:pic>
    </p:spTree>
    <p:extLst>
      <p:ext uri="{BB962C8B-B14F-4D97-AF65-F5344CB8AC3E}">
        <p14:creationId xmlns:p14="http://schemas.microsoft.com/office/powerpoint/2010/main" val="197910743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F6F37E-48AD-71A5-61D9-5A289E134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943A351-1ECA-3F76-8D3F-B36BAD0E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43" y="4414572"/>
            <a:ext cx="10563513" cy="986248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19" name="Cameo Placeholder 18" descr="Cameo Placeholder&#10;">
            <a:extLst>
              <a:ext uri="{FF2B5EF4-FFF2-40B4-BE49-F238E27FC236}">
                <a16:creationId xmlns:a16="http://schemas.microsoft.com/office/drawing/2014/main" id="{BE32B344-93E2-B50A-232D-74B6B08E4214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4764" y="0"/>
            <a:ext cx="12221529" cy="4679441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2651F14-851B-5EF4-4B46-945C5B80FE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2646" y="5526640"/>
            <a:ext cx="10563514" cy="729351"/>
          </a:xfrm>
        </p:spPr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For further inquiries or detailed reports, </a:t>
            </a:r>
          </a:p>
          <a:p>
            <a:r>
              <a:rPr lang="en-US" sz="1200" dirty="0">
                <a:solidFill>
                  <a:schemeClr val="bg1"/>
                </a:solidFill>
              </a:rPr>
              <a:t>please contact us at </a:t>
            </a:r>
            <a:r>
              <a:rPr lang="en-US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mbhuiyan2@pride.Hofstra.edu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Have a great day!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655A4E-40C9-3607-CC4E-4C26A683F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982"/>
          <a:stretch>
            <a:fillRect/>
          </a:stretch>
        </p:blipFill>
        <p:spPr>
          <a:xfrm>
            <a:off x="-2" y="803738"/>
            <a:ext cx="1405296" cy="2018899"/>
          </a:xfrm>
          <a:custGeom>
            <a:avLst/>
            <a:gdLst>
              <a:gd name="connsiteX0" fmla="*/ 0 w 1405296"/>
              <a:gd name="connsiteY0" fmla="*/ 0 h 2018899"/>
              <a:gd name="connsiteX1" fmla="*/ 1405296 w 1405296"/>
              <a:gd name="connsiteY1" fmla="*/ 0 h 2018899"/>
              <a:gd name="connsiteX2" fmla="*/ 1405296 w 1405296"/>
              <a:gd name="connsiteY2" fmla="*/ 2018899 h 2018899"/>
              <a:gd name="connsiteX3" fmla="*/ 0 w 1405296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296" h="2018899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278EE8E-9545-6BCB-EC65-D97D4672A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6241" b="67097"/>
          <a:stretch>
            <a:fillRect/>
          </a:stretch>
        </p:blipFill>
        <p:spPr>
          <a:xfrm rot="5400000" flipV="1">
            <a:off x="7662235" y="2345170"/>
            <a:ext cx="5396081" cy="3663449"/>
          </a:xfrm>
          <a:custGeom>
            <a:avLst/>
            <a:gdLst>
              <a:gd name="connsiteX0" fmla="*/ 0 w 5396081"/>
              <a:gd name="connsiteY0" fmla="*/ 0 h 3663449"/>
              <a:gd name="connsiteX1" fmla="*/ 0 w 5396081"/>
              <a:gd name="connsiteY1" fmla="*/ 3663449 h 3663449"/>
              <a:gd name="connsiteX2" fmla="*/ 5396081 w 5396081"/>
              <a:gd name="connsiteY2" fmla="*/ 3663449 h 3663449"/>
              <a:gd name="connsiteX3" fmla="*/ 5396081 w 5396081"/>
              <a:gd name="connsiteY3" fmla="*/ 0 h 366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3663449">
                <a:moveTo>
                  <a:pt x="0" y="0"/>
                </a:moveTo>
                <a:lnTo>
                  <a:pt x="0" y="3663449"/>
                </a:lnTo>
                <a:lnTo>
                  <a:pt x="5396081" y="3663449"/>
                </a:lnTo>
                <a:lnTo>
                  <a:pt x="5396081" y="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242377-664E-B58F-F788-A018C29C0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60380" b="68860"/>
          <a:stretch>
            <a:fillRect/>
          </a:stretch>
        </p:blipFill>
        <p:spPr>
          <a:xfrm flipV="1">
            <a:off x="7306282" y="0"/>
            <a:ext cx="4885718" cy="3467135"/>
          </a:xfrm>
          <a:custGeom>
            <a:avLst/>
            <a:gdLst>
              <a:gd name="connsiteX0" fmla="*/ 4885718 w 4885718"/>
              <a:gd name="connsiteY0" fmla="*/ 0 h 3467135"/>
              <a:gd name="connsiteX1" fmla="*/ 0 w 4885718"/>
              <a:gd name="connsiteY1" fmla="*/ 0 h 3467135"/>
              <a:gd name="connsiteX2" fmla="*/ 0 w 4885718"/>
              <a:gd name="connsiteY2" fmla="*/ 3467135 h 3467135"/>
              <a:gd name="connsiteX3" fmla="*/ 4885718 w 4885718"/>
              <a:gd name="connsiteY3" fmla="*/ 3467135 h 346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718" h="3467135">
                <a:moveTo>
                  <a:pt x="4885718" y="0"/>
                </a:moveTo>
                <a:lnTo>
                  <a:pt x="0" y="0"/>
                </a:lnTo>
                <a:lnTo>
                  <a:pt x="0" y="3467135"/>
                </a:lnTo>
                <a:lnTo>
                  <a:pt x="4885718" y="346713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707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E2B5B4D-2D37-285C-E849-177859C2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85" y="692459"/>
            <a:ext cx="6214902" cy="134940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1E6435F-2FDA-FA4E-4962-219DA3B085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2164" y="2148396"/>
            <a:ext cx="5571740" cy="4114648"/>
          </a:xfrm>
        </p:spPr>
        <p:txBody>
          <a:bodyPr/>
          <a:lstStyle/>
          <a:p>
            <a:r>
              <a:rPr lang="en-US" dirty="0"/>
              <a:t>Project Recap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Analytics Team</a:t>
            </a:r>
          </a:p>
          <a:p>
            <a:r>
              <a:rPr lang="en-US" dirty="0"/>
              <a:t>Analytics Process</a:t>
            </a:r>
          </a:p>
          <a:p>
            <a:r>
              <a:rPr lang="en-US" dirty="0"/>
              <a:t>Insights</a:t>
            </a:r>
          </a:p>
          <a:p>
            <a:r>
              <a:rPr lang="en-US" dirty="0"/>
              <a:t>Summery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581F4-6E5D-DA5E-F7DE-3A7D7292BA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Cameo Placeholder 3" descr="Cameo Placeholder&#10;">
            <a:extLst>
              <a:ext uri="{FF2B5EF4-FFF2-40B4-BE49-F238E27FC236}">
                <a16:creationId xmlns:a16="http://schemas.microsoft.com/office/drawing/2014/main" id="{832AF122-CCEF-D974-BF40-1AA20A59FE63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13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0259" y="319"/>
            <a:ext cx="5571740" cy="6857681"/>
          </a:xfrm>
        </p:spPr>
      </p:pic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077678E-FE27-7DB8-3EA6-E17FBE550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3292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5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69C16CF6-07B9-AE33-5231-FD70F0C1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2525" y="4595435"/>
            <a:ext cx="7742636" cy="2262565"/>
          </a:xfrm>
          <a:custGeom>
            <a:avLst/>
            <a:gdLst>
              <a:gd name="connsiteX0" fmla="*/ 3498634 w 7742636"/>
              <a:gd name="connsiteY0" fmla="*/ 2257119 h 2262565"/>
              <a:gd name="connsiteX1" fmla="*/ 3528275 w 7742636"/>
              <a:gd name="connsiteY1" fmla="*/ 2262565 h 2262565"/>
              <a:gd name="connsiteX2" fmla="*/ 3424743 w 7742636"/>
              <a:gd name="connsiteY2" fmla="*/ 2262565 h 2262565"/>
              <a:gd name="connsiteX3" fmla="*/ 3442914 w 7742636"/>
              <a:gd name="connsiteY3" fmla="*/ 2259196 h 2262565"/>
              <a:gd name="connsiteX4" fmla="*/ 3498634 w 7742636"/>
              <a:gd name="connsiteY4" fmla="*/ 2257119 h 2262565"/>
              <a:gd name="connsiteX5" fmla="*/ 3506847 w 7742636"/>
              <a:gd name="connsiteY5" fmla="*/ 2119025 h 2262565"/>
              <a:gd name="connsiteX6" fmla="*/ 3650326 w 7742636"/>
              <a:gd name="connsiteY6" fmla="*/ 2168429 h 2262565"/>
              <a:gd name="connsiteX7" fmla="*/ 3743791 w 7742636"/>
              <a:gd name="connsiteY7" fmla="*/ 2260802 h 2262565"/>
              <a:gd name="connsiteX8" fmla="*/ 3745325 w 7742636"/>
              <a:gd name="connsiteY8" fmla="*/ 2262565 h 2262565"/>
              <a:gd name="connsiteX9" fmla="*/ 3681030 w 7742636"/>
              <a:gd name="connsiteY9" fmla="*/ 2262565 h 2262565"/>
              <a:gd name="connsiteX10" fmla="*/ 3626243 w 7742636"/>
              <a:gd name="connsiteY10" fmla="*/ 2204234 h 2262565"/>
              <a:gd name="connsiteX11" fmla="*/ 3502745 w 7742636"/>
              <a:gd name="connsiteY11" fmla="*/ 2163084 h 2262565"/>
              <a:gd name="connsiteX12" fmla="*/ 3285866 w 7742636"/>
              <a:gd name="connsiteY12" fmla="*/ 2209951 h 2262565"/>
              <a:gd name="connsiteX13" fmla="*/ 2981568 w 7742636"/>
              <a:gd name="connsiteY13" fmla="*/ 2248987 h 2262565"/>
              <a:gd name="connsiteX14" fmla="*/ 2579656 w 7742636"/>
              <a:gd name="connsiteY14" fmla="*/ 2252756 h 2262565"/>
              <a:gd name="connsiteX15" fmla="*/ 2568544 w 7742636"/>
              <a:gd name="connsiteY15" fmla="*/ 2262565 h 2262565"/>
              <a:gd name="connsiteX16" fmla="*/ 2499633 w 7742636"/>
              <a:gd name="connsiteY16" fmla="*/ 2262565 h 2262565"/>
              <a:gd name="connsiteX17" fmla="*/ 2560689 w 7742636"/>
              <a:gd name="connsiteY17" fmla="*/ 2211259 h 2262565"/>
              <a:gd name="connsiteX18" fmla="*/ 2992498 w 7742636"/>
              <a:gd name="connsiteY18" fmla="*/ 2207068 h 2262565"/>
              <a:gd name="connsiteX19" fmla="*/ 3268878 w 7742636"/>
              <a:gd name="connsiteY19" fmla="*/ 2168249 h 2262565"/>
              <a:gd name="connsiteX20" fmla="*/ 3506847 w 7742636"/>
              <a:gd name="connsiteY20" fmla="*/ 2119025 h 2262565"/>
              <a:gd name="connsiteX21" fmla="*/ 3519836 w 7742636"/>
              <a:gd name="connsiteY21" fmla="*/ 1976981 h 2262565"/>
              <a:gd name="connsiteX22" fmla="*/ 3672881 w 7742636"/>
              <a:gd name="connsiteY22" fmla="*/ 2030495 h 2262565"/>
              <a:gd name="connsiteX23" fmla="*/ 3770501 w 7742636"/>
              <a:gd name="connsiteY23" fmla="*/ 2131399 h 2262565"/>
              <a:gd name="connsiteX24" fmla="*/ 3891714 w 7742636"/>
              <a:gd name="connsiteY24" fmla="*/ 2239042 h 2262565"/>
              <a:gd name="connsiteX25" fmla="*/ 4089008 w 7742636"/>
              <a:gd name="connsiteY25" fmla="*/ 2224383 h 2262565"/>
              <a:gd name="connsiteX26" fmla="*/ 4244551 w 7742636"/>
              <a:gd name="connsiteY26" fmla="*/ 2196472 h 2262565"/>
              <a:gd name="connsiteX27" fmla="*/ 4445179 w 7742636"/>
              <a:gd name="connsiteY27" fmla="*/ 2247673 h 2262565"/>
              <a:gd name="connsiteX28" fmla="*/ 4463566 w 7742636"/>
              <a:gd name="connsiteY28" fmla="*/ 2262565 h 2262565"/>
              <a:gd name="connsiteX29" fmla="*/ 4361702 w 7742636"/>
              <a:gd name="connsiteY29" fmla="*/ 2262565 h 2262565"/>
              <a:gd name="connsiteX30" fmla="*/ 4332236 w 7742636"/>
              <a:gd name="connsiteY30" fmla="*/ 2250885 h 2262565"/>
              <a:gd name="connsiteX31" fmla="*/ 4244446 w 7742636"/>
              <a:gd name="connsiteY31" fmla="*/ 2241759 h 2262565"/>
              <a:gd name="connsiteX32" fmla="*/ 4172231 w 7742636"/>
              <a:gd name="connsiteY32" fmla="*/ 2250339 h 2262565"/>
              <a:gd name="connsiteX33" fmla="*/ 4124048 w 7742636"/>
              <a:gd name="connsiteY33" fmla="*/ 2262565 h 2262565"/>
              <a:gd name="connsiteX34" fmla="*/ 3845363 w 7742636"/>
              <a:gd name="connsiteY34" fmla="*/ 2262565 h 2262565"/>
              <a:gd name="connsiteX35" fmla="*/ 3796498 w 7742636"/>
              <a:gd name="connsiteY35" fmla="*/ 2230516 h 2262565"/>
              <a:gd name="connsiteX36" fmla="*/ 3734286 w 7742636"/>
              <a:gd name="connsiteY36" fmla="*/ 2159182 h 2262565"/>
              <a:gd name="connsiteX37" fmla="*/ 3645673 w 7742636"/>
              <a:gd name="connsiteY37" fmla="*/ 2067826 h 2262565"/>
              <a:gd name="connsiteX38" fmla="*/ 3512170 w 7742636"/>
              <a:gd name="connsiteY38" fmla="*/ 2022657 h 2262565"/>
              <a:gd name="connsiteX39" fmla="*/ 3279494 w 7742636"/>
              <a:gd name="connsiteY39" fmla="*/ 2072190 h 2262565"/>
              <a:gd name="connsiteX40" fmla="*/ 2953830 w 7742636"/>
              <a:gd name="connsiteY40" fmla="*/ 2113005 h 2262565"/>
              <a:gd name="connsiteX41" fmla="*/ 2400327 w 7742636"/>
              <a:gd name="connsiteY41" fmla="*/ 2244479 h 2262565"/>
              <a:gd name="connsiteX42" fmla="*/ 2390651 w 7742636"/>
              <a:gd name="connsiteY42" fmla="*/ 2262565 h 2262565"/>
              <a:gd name="connsiteX43" fmla="*/ 2341119 w 7742636"/>
              <a:gd name="connsiteY43" fmla="*/ 2262565 h 2262565"/>
              <a:gd name="connsiteX44" fmla="*/ 2364119 w 7742636"/>
              <a:gd name="connsiteY44" fmla="*/ 2219836 h 2262565"/>
              <a:gd name="connsiteX45" fmla="*/ 2967296 w 7742636"/>
              <a:gd name="connsiteY45" fmla="*/ 2069351 h 2262565"/>
              <a:gd name="connsiteX46" fmla="*/ 3265221 w 7742636"/>
              <a:gd name="connsiteY46" fmla="*/ 2029127 h 2262565"/>
              <a:gd name="connsiteX47" fmla="*/ 3519836 w 7742636"/>
              <a:gd name="connsiteY47" fmla="*/ 1976981 h 2262565"/>
              <a:gd name="connsiteX48" fmla="*/ 3532263 w 7742636"/>
              <a:gd name="connsiteY48" fmla="*/ 1834366 h 2262565"/>
              <a:gd name="connsiteX49" fmla="*/ 3695740 w 7742636"/>
              <a:gd name="connsiteY49" fmla="*/ 1891341 h 2262565"/>
              <a:gd name="connsiteX50" fmla="*/ 3800093 w 7742636"/>
              <a:gd name="connsiteY50" fmla="*/ 1999077 h 2262565"/>
              <a:gd name="connsiteX51" fmla="*/ 3929962 w 7742636"/>
              <a:gd name="connsiteY51" fmla="*/ 2115514 h 2262565"/>
              <a:gd name="connsiteX52" fmla="*/ 4141830 w 7742636"/>
              <a:gd name="connsiteY52" fmla="*/ 2100003 h 2262565"/>
              <a:gd name="connsiteX53" fmla="*/ 4307268 w 7742636"/>
              <a:gd name="connsiteY53" fmla="*/ 2070600 h 2262565"/>
              <a:gd name="connsiteX54" fmla="*/ 4520619 w 7742636"/>
              <a:gd name="connsiteY54" fmla="*/ 2125135 h 2262565"/>
              <a:gd name="connsiteX55" fmla="*/ 4606489 w 7742636"/>
              <a:gd name="connsiteY55" fmla="*/ 2195502 h 2262565"/>
              <a:gd name="connsiteX56" fmla="*/ 4651641 w 7742636"/>
              <a:gd name="connsiteY56" fmla="*/ 2262565 h 2262565"/>
              <a:gd name="connsiteX57" fmla="*/ 4593281 w 7742636"/>
              <a:gd name="connsiteY57" fmla="*/ 2262565 h 2262565"/>
              <a:gd name="connsiteX58" fmla="*/ 4561799 w 7742636"/>
              <a:gd name="connsiteY58" fmla="*/ 2220722 h 2262565"/>
              <a:gd name="connsiteX59" fmla="*/ 4486728 w 7742636"/>
              <a:gd name="connsiteY59" fmla="*/ 2163518 h 2262565"/>
              <a:gd name="connsiteX60" fmla="*/ 4304783 w 7742636"/>
              <a:gd name="connsiteY60" fmla="*/ 2118948 h 2262565"/>
              <a:gd name="connsiteX61" fmla="*/ 4151577 w 7742636"/>
              <a:gd name="connsiteY61" fmla="*/ 2145704 h 2262565"/>
              <a:gd name="connsiteX62" fmla="*/ 3910833 w 7742636"/>
              <a:gd name="connsiteY62" fmla="*/ 2159474 h 2262565"/>
              <a:gd name="connsiteX63" fmla="*/ 3760965 w 7742636"/>
              <a:gd name="connsiteY63" fmla="*/ 2028801 h 2262565"/>
              <a:gd name="connsiteX64" fmla="*/ 3665012 w 7742636"/>
              <a:gd name="connsiteY64" fmla="*/ 1931351 h 2262565"/>
              <a:gd name="connsiteX65" fmla="*/ 3522494 w 7742636"/>
              <a:gd name="connsiteY65" fmla="*/ 1882054 h 2262565"/>
              <a:gd name="connsiteX66" fmla="*/ 3272656 w 7742636"/>
              <a:gd name="connsiteY66" fmla="*/ 1934571 h 2262565"/>
              <a:gd name="connsiteX67" fmla="*/ 2925424 w 7742636"/>
              <a:gd name="connsiteY67" fmla="*/ 1977745 h 2262565"/>
              <a:gd name="connsiteX68" fmla="*/ 2333043 w 7742636"/>
              <a:gd name="connsiteY68" fmla="*/ 2116695 h 2262565"/>
              <a:gd name="connsiteX69" fmla="*/ 2254872 w 7742636"/>
              <a:gd name="connsiteY69" fmla="*/ 2262565 h 2262565"/>
              <a:gd name="connsiteX70" fmla="*/ 2204854 w 7742636"/>
              <a:gd name="connsiteY70" fmla="*/ 2262565 h 2262565"/>
              <a:gd name="connsiteX71" fmla="*/ 2297832 w 7742636"/>
              <a:gd name="connsiteY71" fmla="*/ 2089151 h 2262565"/>
              <a:gd name="connsiteX72" fmla="*/ 2942036 w 7742636"/>
              <a:gd name="connsiteY72" fmla="*/ 1931615 h 2262565"/>
              <a:gd name="connsiteX73" fmla="*/ 3259948 w 7742636"/>
              <a:gd name="connsiteY73" fmla="*/ 1889769 h 2262565"/>
              <a:gd name="connsiteX74" fmla="*/ 3532263 w 7742636"/>
              <a:gd name="connsiteY74" fmla="*/ 1834366 h 2262565"/>
              <a:gd name="connsiteX75" fmla="*/ 3541946 w 7742636"/>
              <a:gd name="connsiteY75" fmla="*/ 1694144 h 2262565"/>
              <a:gd name="connsiteX76" fmla="*/ 3714275 w 7742636"/>
              <a:gd name="connsiteY76" fmla="*/ 1755792 h 2262565"/>
              <a:gd name="connsiteX77" fmla="*/ 3824198 w 7742636"/>
              <a:gd name="connsiteY77" fmla="*/ 1868988 h 2262565"/>
              <a:gd name="connsiteX78" fmla="*/ 3962890 w 7742636"/>
              <a:gd name="connsiteY78" fmla="*/ 1993597 h 2262565"/>
              <a:gd name="connsiteX79" fmla="*/ 4189697 w 7742636"/>
              <a:gd name="connsiteY79" fmla="*/ 1978980 h 2262565"/>
              <a:gd name="connsiteX80" fmla="*/ 4364857 w 7742636"/>
              <a:gd name="connsiteY80" fmla="*/ 1947706 h 2262565"/>
              <a:gd name="connsiteX81" fmla="*/ 4590943 w 7742636"/>
              <a:gd name="connsiteY81" fmla="*/ 2006341 h 2262565"/>
              <a:gd name="connsiteX82" fmla="*/ 4747796 w 7742636"/>
              <a:gd name="connsiteY82" fmla="*/ 2178523 h 2262565"/>
              <a:gd name="connsiteX83" fmla="*/ 4772150 w 7742636"/>
              <a:gd name="connsiteY83" fmla="*/ 2262565 h 2262565"/>
              <a:gd name="connsiteX84" fmla="*/ 4723012 w 7742636"/>
              <a:gd name="connsiteY84" fmla="*/ 2262565 h 2262565"/>
              <a:gd name="connsiteX85" fmla="*/ 4704149 w 7742636"/>
              <a:gd name="connsiteY85" fmla="*/ 2196024 h 2262565"/>
              <a:gd name="connsiteX86" fmla="*/ 4697715 w 7742636"/>
              <a:gd name="connsiteY86" fmla="*/ 2182838 h 2262565"/>
              <a:gd name="connsiteX87" fmla="*/ 4557612 w 7742636"/>
              <a:gd name="connsiteY87" fmla="*/ 2040843 h 2262565"/>
              <a:gd name="connsiteX88" fmla="*/ 4363368 w 7742636"/>
              <a:gd name="connsiteY88" fmla="*/ 1993155 h 2262565"/>
              <a:gd name="connsiteX89" fmla="*/ 4201200 w 7742636"/>
              <a:gd name="connsiteY89" fmla="*/ 2024317 h 2262565"/>
              <a:gd name="connsiteX90" fmla="*/ 3946259 w 7742636"/>
              <a:gd name="connsiteY90" fmla="*/ 2038734 h 2262565"/>
              <a:gd name="connsiteX91" fmla="*/ 3787775 w 7742636"/>
              <a:gd name="connsiteY91" fmla="*/ 1899306 h 2262565"/>
              <a:gd name="connsiteX92" fmla="*/ 3687661 w 7742636"/>
              <a:gd name="connsiteY92" fmla="*/ 1793330 h 2262565"/>
              <a:gd name="connsiteX93" fmla="*/ 3535488 w 7742636"/>
              <a:gd name="connsiteY93" fmla="*/ 1740216 h 2262565"/>
              <a:gd name="connsiteX94" fmla="*/ 3268933 w 7742636"/>
              <a:gd name="connsiteY94" fmla="*/ 1795981 h 2262565"/>
              <a:gd name="connsiteX95" fmla="*/ 2900710 w 7742636"/>
              <a:gd name="connsiteY95" fmla="*/ 1840729 h 2262565"/>
              <a:gd name="connsiteX96" fmla="*/ 2268662 w 7742636"/>
              <a:gd name="connsiteY96" fmla="*/ 1987523 h 2262565"/>
              <a:gd name="connsiteX97" fmla="*/ 2138220 w 7742636"/>
              <a:gd name="connsiteY97" fmla="*/ 2231097 h 2262565"/>
              <a:gd name="connsiteX98" fmla="*/ 2122707 w 7742636"/>
              <a:gd name="connsiteY98" fmla="*/ 2262565 h 2262565"/>
              <a:gd name="connsiteX99" fmla="*/ 2069710 w 7742636"/>
              <a:gd name="connsiteY99" fmla="*/ 2262565 h 2262565"/>
              <a:gd name="connsiteX100" fmla="*/ 2095602 w 7742636"/>
              <a:gd name="connsiteY100" fmla="*/ 2210122 h 2262565"/>
              <a:gd name="connsiteX101" fmla="*/ 2230702 w 7742636"/>
              <a:gd name="connsiteY101" fmla="*/ 1961298 h 2262565"/>
              <a:gd name="connsiteX102" fmla="*/ 2914238 w 7742636"/>
              <a:gd name="connsiteY102" fmla="*/ 1796159 h 2262565"/>
              <a:gd name="connsiteX103" fmla="*/ 3254266 w 7742636"/>
              <a:gd name="connsiteY103" fmla="*/ 1752127 h 2262565"/>
              <a:gd name="connsiteX104" fmla="*/ 3541946 w 7742636"/>
              <a:gd name="connsiteY104" fmla="*/ 1694144 h 2262565"/>
              <a:gd name="connsiteX105" fmla="*/ 3552686 w 7742636"/>
              <a:gd name="connsiteY105" fmla="*/ 1552306 h 2262565"/>
              <a:gd name="connsiteX106" fmla="*/ 3734684 w 7742636"/>
              <a:gd name="connsiteY106" fmla="*/ 1617899 h 2262565"/>
              <a:gd name="connsiteX107" fmla="*/ 3851705 w 7742636"/>
              <a:gd name="connsiteY107" fmla="*/ 1739677 h 2262565"/>
              <a:gd name="connsiteX108" fmla="*/ 3999015 w 7742636"/>
              <a:gd name="connsiteY108" fmla="*/ 1873040 h 2262565"/>
              <a:gd name="connsiteX109" fmla="*/ 4239414 w 7742636"/>
              <a:gd name="connsiteY109" fmla="*/ 1856570 h 2262565"/>
              <a:gd name="connsiteX110" fmla="*/ 4424881 w 7742636"/>
              <a:gd name="connsiteY110" fmla="*/ 1823638 h 2262565"/>
              <a:gd name="connsiteX111" fmla="*/ 4829044 w 7742636"/>
              <a:gd name="connsiteY111" fmla="*/ 2069148 h 2262565"/>
              <a:gd name="connsiteX112" fmla="*/ 4867117 w 7742636"/>
              <a:gd name="connsiteY112" fmla="*/ 2202512 h 2262565"/>
              <a:gd name="connsiteX113" fmla="*/ 4882831 w 7742636"/>
              <a:gd name="connsiteY113" fmla="*/ 2262565 h 2262565"/>
              <a:gd name="connsiteX114" fmla="*/ 4837313 w 7742636"/>
              <a:gd name="connsiteY114" fmla="*/ 2262565 h 2262565"/>
              <a:gd name="connsiteX115" fmla="*/ 4824126 w 7742636"/>
              <a:gd name="connsiteY115" fmla="*/ 2212460 h 2262565"/>
              <a:gd name="connsiteX116" fmla="*/ 4787903 w 7742636"/>
              <a:gd name="connsiteY116" fmla="*/ 2085874 h 2262565"/>
              <a:gd name="connsiteX117" fmla="*/ 4780688 w 7742636"/>
              <a:gd name="connsiteY117" fmla="*/ 2071104 h 2262565"/>
              <a:gd name="connsiteX118" fmla="*/ 4632144 w 7742636"/>
              <a:gd name="connsiteY118" fmla="*/ 1919796 h 2262565"/>
              <a:gd name="connsiteX119" fmla="*/ 4425745 w 7742636"/>
              <a:gd name="connsiteY119" fmla="*/ 1868928 h 2262565"/>
              <a:gd name="connsiteX120" fmla="*/ 4252900 w 7742636"/>
              <a:gd name="connsiteY120" fmla="*/ 1900001 h 2262565"/>
              <a:gd name="connsiteX121" fmla="*/ 3983422 w 7742636"/>
              <a:gd name="connsiteY121" fmla="*/ 1915314 h 2262565"/>
              <a:gd name="connsiteX122" fmla="*/ 3814877 w 7742636"/>
              <a:gd name="connsiteY122" fmla="*/ 1768206 h 2262565"/>
              <a:gd name="connsiteX123" fmla="*/ 3707519 w 7742636"/>
              <a:gd name="connsiteY123" fmla="*/ 1655266 h 2262565"/>
              <a:gd name="connsiteX124" fmla="*/ 3546149 w 7742636"/>
              <a:gd name="connsiteY124" fmla="*/ 1598489 h 2262565"/>
              <a:gd name="connsiteX125" fmla="*/ 3262950 w 7742636"/>
              <a:gd name="connsiteY125" fmla="*/ 1656526 h 2262565"/>
              <a:gd name="connsiteX126" fmla="*/ 2872812 w 7742636"/>
              <a:gd name="connsiteY126" fmla="*/ 1702882 h 2262565"/>
              <a:gd name="connsiteX127" fmla="*/ 2201845 w 7742636"/>
              <a:gd name="connsiteY127" fmla="*/ 1857111 h 2262565"/>
              <a:gd name="connsiteX128" fmla="*/ 2064266 w 7742636"/>
              <a:gd name="connsiteY128" fmla="*/ 2116717 h 2262565"/>
              <a:gd name="connsiteX129" fmla="*/ 1992438 w 7742636"/>
              <a:gd name="connsiteY129" fmla="*/ 2262565 h 2262565"/>
              <a:gd name="connsiteX130" fmla="*/ 1941181 w 7742636"/>
              <a:gd name="connsiteY130" fmla="*/ 2262565 h 2262565"/>
              <a:gd name="connsiteX131" fmla="*/ 2021003 w 7742636"/>
              <a:gd name="connsiteY131" fmla="*/ 2099396 h 2262565"/>
              <a:gd name="connsiteX132" fmla="*/ 2163282 w 7742636"/>
              <a:gd name="connsiteY132" fmla="*/ 1834576 h 2262565"/>
              <a:gd name="connsiteX133" fmla="*/ 2886073 w 7742636"/>
              <a:gd name="connsiteY133" fmla="*/ 1661759 h 2262565"/>
              <a:gd name="connsiteX134" fmla="*/ 3249660 w 7742636"/>
              <a:gd name="connsiteY134" fmla="*/ 1614462 h 2262565"/>
              <a:gd name="connsiteX135" fmla="*/ 3552686 w 7742636"/>
              <a:gd name="connsiteY135" fmla="*/ 1552306 h 2262565"/>
              <a:gd name="connsiteX136" fmla="*/ 3564745 w 7742636"/>
              <a:gd name="connsiteY136" fmla="*/ 1411835 h 2262565"/>
              <a:gd name="connsiteX137" fmla="*/ 3756506 w 7742636"/>
              <a:gd name="connsiteY137" fmla="*/ 1481214 h 2262565"/>
              <a:gd name="connsiteX138" fmla="*/ 3879644 w 7742636"/>
              <a:gd name="connsiteY138" fmla="*/ 1610574 h 2262565"/>
              <a:gd name="connsiteX139" fmla="*/ 4035812 w 7742636"/>
              <a:gd name="connsiteY139" fmla="*/ 1752149 h 2262565"/>
              <a:gd name="connsiteX140" fmla="*/ 4290959 w 7742636"/>
              <a:gd name="connsiteY140" fmla="*/ 1735200 h 2262565"/>
              <a:gd name="connsiteX141" fmla="*/ 4485772 w 7742636"/>
              <a:gd name="connsiteY141" fmla="*/ 1700604 h 2262565"/>
              <a:gd name="connsiteX142" fmla="*/ 4911268 w 7742636"/>
              <a:gd name="connsiteY142" fmla="*/ 1960154 h 2262565"/>
              <a:gd name="connsiteX143" fmla="*/ 4951211 w 7742636"/>
              <a:gd name="connsiteY143" fmla="*/ 2101289 h 2262565"/>
              <a:gd name="connsiteX144" fmla="*/ 4980390 w 7742636"/>
              <a:gd name="connsiteY144" fmla="*/ 2213487 h 2262565"/>
              <a:gd name="connsiteX145" fmla="*/ 5003866 w 7742636"/>
              <a:gd name="connsiteY145" fmla="*/ 2262565 h 2262565"/>
              <a:gd name="connsiteX146" fmla="*/ 4951457 w 7742636"/>
              <a:gd name="connsiteY146" fmla="*/ 2262565 h 2262565"/>
              <a:gd name="connsiteX147" fmla="*/ 4934836 w 7742636"/>
              <a:gd name="connsiteY147" fmla="*/ 2228074 h 2262565"/>
              <a:gd name="connsiteX148" fmla="*/ 4903959 w 7742636"/>
              <a:gd name="connsiteY148" fmla="*/ 2110430 h 2262565"/>
              <a:gd name="connsiteX149" fmla="*/ 4866435 w 7742636"/>
              <a:gd name="connsiteY149" fmla="*/ 1977239 h 2262565"/>
              <a:gd name="connsiteX150" fmla="*/ 4858473 w 7742636"/>
              <a:gd name="connsiteY150" fmla="*/ 1960932 h 2262565"/>
              <a:gd name="connsiteX151" fmla="*/ 4701365 w 7742636"/>
              <a:gd name="connsiteY151" fmla="*/ 1800583 h 2262565"/>
              <a:gd name="connsiteX152" fmla="*/ 4482942 w 7742636"/>
              <a:gd name="connsiteY152" fmla="*/ 1746251 h 2262565"/>
              <a:gd name="connsiteX153" fmla="*/ 4300335 w 7742636"/>
              <a:gd name="connsiteY153" fmla="*/ 1779158 h 2262565"/>
              <a:gd name="connsiteX154" fmla="*/ 4017654 w 7742636"/>
              <a:gd name="connsiteY154" fmla="*/ 1794165 h 2262565"/>
              <a:gd name="connsiteX155" fmla="*/ 3842436 w 7742636"/>
              <a:gd name="connsiteY155" fmla="*/ 1639309 h 2262565"/>
              <a:gd name="connsiteX156" fmla="*/ 3729142 w 7742636"/>
              <a:gd name="connsiteY156" fmla="*/ 1519162 h 2262565"/>
              <a:gd name="connsiteX157" fmla="*/ 3557988 w 7742636"/>
              <a:gd name="connsiteY157" fmla="*/ 1457225 h 2262565"/>
              <a:gd name="connsiteX158" fmla="*/ 3258575 w 7742636"/>
              <a:gd name="connsiteY158" fmla="*/ 1519648 h 2262565"/>
              <a:gd name="connsiteX159" fmla="*/ 2847286 w 7742636"/>
              <a:gd name="connsiteY159" fmla="*/ 1568198 h 2262565"/>
              <a:gd name="connsiteX160" fmla="*/ 2136827 w 7742636"/>
              <a:gd name="connsiteY160" fmla="*/ 1730650 h 2262565"/>
              <a:gd name="connsiteX161" fmla="*/ 1990951 w 7742636"/>
              <a:gd name="connsiteY161" fmla="*/ 2002967 h 2262565"/>
              <a:gd name="connsiteX162" fmla="*/ 1903589 w 7742636"/>
              <a:gd name="connsiteY162" fmla="*/ 2181288 h 2262565"/>
              <a:gd name="connsiteX163" fmla="*/ 1851099 w 7742636"/>
              <a:gd name="connsiteY163" fmla="*/ 2262565 h 2262565"/>
              <a:gd name="connsiteX164" fmla="*/ 1796246 w 7742636"/>
              <a:gd name="connsiteY164" fmla="*/ 2262565 h 2262565"/>
              <a:gd name="connsiteX165" fmla="*/ 1863462 w 7742636"/>
              <a:gd name="connsiteY165" fmla="*/ 2158542 h 2262565"/>
              <a:gd name="connsiteX166" fmla="*/ 1949456 w 7742636"/>
              <a:gd name="connsiteY166" fmla="*/ 1983324 h 2262565"/>
              <a:gd name="connsiteX167" fmla="*/ 2099103 w 7742636"/>
              <a:gd name="connsiteY167" fmla="*/ 1703885 h 2262565"/>
              <a:gd name="connsiteX168" fmla="*/ 2861369 w 7742636"/>
              <a:gd name="connsiteY168" fmla="*/ 1523799 h 2262565"/>
              <a:gd name="connsiteX169" fmla="*/ 3244146 w 7742636"/>
              <a:gd name="connsiteY169" fmla="*/ 1475257 h 2262565"/>
              <a:gd name="connsiteX170" fmla="*/ 3564745 w 7742636"/>
              <a:gd name="connsiteY170" fmla="*/ 1411835 h 2262565"/>
              <a:gd name="connsiteX171" fmla="*/ 3575108 w 7742636"/>
              <a:gd name="connsiteY171" fmla="*/ 1271627 h 2262565"/>
              <a:gd name="connsiteX172" fmla="*/ 3776373 w 7742636"/>
              <a:gd name="connsiteY172" fmla="*/ 1344542 h 2262565"/>
              <a:gd name="connsiteX173" fmla="*/ 3905633 w 7742636"/>
              <a:gd name="connsiteY173" fmla="*/ 1479530 h 2262565"/>
              <a:gd name="connsiteX174" fmla="*/ 4070420 w 7742636"/>
              <a:gd name="connsiteY174" fmla="*/ 1629861 h 2262565"/>
              <a:gd name="connsiteX175" fmla="*/ 4339119 w 7742636"/>
              <a:gd name="connsiteY175" fmla="*/ 1615917 h 2262565"/>
              <a:gd name="connsiteX176" fmla="*/ 4544833 w 7742636"/>
              <a:gd name="connsiteY176" fmla="*/ 1579873 h 2262565"/>
              <a:gd name="connsiteX177" fmla="*/ 4991530 w 7742636"/>
              <a:gd name="connsiteY177" fmla="*/ 1853125 h 2262565"/>
              <a:gd name="connsiteX178" fmla="*/ 5034124 w 7742636"/>
              <a:gd name="connsiteY178" fmla="*/ 1998712 h 2262565"/>
              <a:gd name="connsiteX179" fmla="*/ 5064606 w 7742636"/>
              <a:gd name="connsiteY179" fmla="*/ 2117514 h 2262565"/>
              <a:gd name="connsiteX180" fmla="*/ 5118368 w 7742636"/>
              <a:gd name="connsiteY180" fmla="*/ 2228843 h 2262565"/>
              <a:gd name="connsiteX181" fmla="*/ 5145190 w 7742636"/>
              <a:gd name="connsiteY181" fmla="*/ 2262565 h 2262565"/>
              <a:gd name="connsiteX182" fmla="*/ 5086499 w 7742636"/>
              <a:gd name="connsiteY182" fmla="*/ 2262565 h 2262565"/>
              <a:gd name="connsiteX183" fmla="*/ 5078879 w 7742636"/>
              <a:gd name="connsiteY183" fmla="*/ 2252788 h 2262565"/>
              <a:gd name="connsiteX184" fmla="*/ 5022147 w 7742636"/>
              <a:gd name="connsiteY184" fmla="*/ 2133484 h 2262565"/>
              <a:gd name="connsiteX185" fmla="*/ 4989789 w 7742636"/>
              <a:gd name="connsiteY185" fmla="*/ 2008864 h 2262565"/>
              <a:gd name="connsiteX186" fmla="*/ 4950615 w 7742636"/>
              <a:gd name="connsiteY186" fmla="*/ 1868311 h 2262565"/>
              <a:gd name="connsiteX187" fmla="*/ 4941690 w 7742636"/>
              <a:gd name="connsiteY187" fmla="*/ 1850053 h 2262565"/>
              <a:gd name="connsiteX188" fmla="*/ 4775471 w 7742636"/>
              <a:gd name="connsiteY188" fmla="*/ 1679321 h 2262565"/>
              <a:gd name="connsiteX189" fmla="*/ 4543775 w 7742636"/>
              <a:gd name="connsiteY189" fmla="*/ 1621252 h 2262565"/>
              <a:gd name="connsiteX190" fmla="*/ 4351313 w 7742636"/>
              <a:gd name="connsiteY190" fmla="*/ 1655690 h 2262565"/>
              <a:gd name="connsiteX191" fmla="*/ 4052893 w 7742636"/>
              <a:gd name="connsiteY191" fmla="*/ 1672126 h 2262565"/>
              <a:gd name="connsiteX192" fmla="*/ 3868271 w 7742636"/>
              <a:gd name="connsiteY192" fmla="*/ 1506938 h 2262565"/>
              <a:gd name="connsiteX193" fmla="*/ 3748999 w 7742636"/>
              <a:gd name="connsiteY193" fmla="*/ 1379544 h 2262565"/>
              <a:gd name="connsiteX194" fmla="*/ 3568238 w 7742636"/>
              <a:gd name="connsiteY194" fmla="*/ 1314643 h 2262565"/>
              <a:gd name="connsiteX195" fmla="*/ 3251918 w 7742636"/>
              <a:gd name="connsiteY195" fmla="*/ 1379130 h 2262565"/>
              <a:gd name="connsiteX196" fmla="*/ 2819813 w 7742636"/>
              <a:gd name="connsiteY196" fmla="*/ 1429630 h 2262565"/>
              <a:gd name="connsiteX197" fmla="*/ 2070064 w 7742636"/>
              <a:gd name="connsiteY197" fmla="*/ 1599719 h 2262565"/>
              <a:gd name="connsiteX198" fmla="*/ 1916856 w 7742636"/>
              <a:gd name="connsiteY198" fmla="*/ 1886700 h 2262565"/>
              <a:gd name="connsiteX199" fmla="*/ 1825469 w 7742636"/>
              <a:gd name="connsiteY199" fmla="*/ 2075653 h 2262565"/>
              <a:gd name="connsiteX200" fmla="*/ 1742943 w 7742636"/>
              <a:gd name="connsiteY200" fmla="*/ 2210183 h 2262565"/>
              <a:gd name="connsiteX201" fmla="*/ 1703923 w 7742636"/>
              <a:gd name="connsiteY201" fmla="*/ 2262565 h 2262565"/>
              <a:gd name="connsiteX202" fmla="*/ 1646592 w 7742636"/>
              <a:gd name="connsiteY202" fmla="*/ 2262565 h 2262565"/>
              <a:gd name="connsiteX203" fmla="*/ 1703523 w 7742636"/>
              <a:gd name="connsiteY203" fmla="*/ 2186403 h 2262565"/>
              <a:gd name="connsiteX204" fmla="*/ 1784392 w 7742636"/>
              <a:gd name="connsiteY204" fmla="*/ 2054831 h 2262565"/>
              <a:gd name="connsiteX205" fmla="*/ 1874919 w 7742636"/>
              <a:gd name="connsiteY205" fmla="*/ 1870127 h 2262565"/>
              <a:gd name="connsiteX206" fmla="*/ 2031935 w 7742636"/>
              <a:gd name="connsiteY206" fmla="*/ 1576066 h 2262565"/>
              <a:gd name="connsiteX207" fmla="*/ 2833866 w 7742636"/>
              <a:gd name="connsiteY207" fmla="*/ 1388135 h 2262565"/>
              <a:gd name="connsiteX208" fmla="*/ 3238013 w 7742636"/>
              <a:gd name="connsiteY208" fmla="*/ 1337812 h 2262565"/>
              <a:gd name="connsiteX209" fmla="*/ 3575108 w 7742636"/>
              <a:gd name="connsiteY209" fmla="*/ 1271627 h 2262565"/>
              <a:gd name="connsiteX210" fmla="*/ 3585999 w 7742636"/>
              <a:gd name="connsiteY210" fmla="*/ 1130538 h 2262565"/>
              <a:gd name="connsiteX211" fmla="*/ 3797309 w 7742636"/>
              <a:gd name="connsiteY211" fmla="*/ 1207854 h 2262565"/>
              <a:gd name="connsiteX212" fmla="*/ 3932665 w 7742636"/>
              <a:gd name="connsiteY212" fmla="*/ 1351375 h 2262565"/>
              <a:gd name="connsiteX213" fmla="*/ 4106898 w 7742636"/>
              <a:gd name="connsiteY213" fmla="*/ 1510132 h 2262565"/>
              <a:gd name="connsiteX214" fmla="*/ 4390778 w 7742636"/>
              <a:gd name="connsiteY214" fmla="*/ 1491642 h 2262565"/>
              <a:gd name="connsiteX215" fmla="*/ 4605797 w 7742636"/>
              <a:gd name="connsiteY215" fmla="*/ 1453892 h 2262565"/>
              <a:gd name="connsiteX216" fmla="*/ 5073868 w 7742636"/>
              <a:gd name="connsiteY216" fmla="*/ 1741225 h 2262565"/>
              <a:gd name="connsiteX217" fmla="*/ 5117516 w 7742636"/>
              <a:gd name="connsiteY217" fmla="*/ 1897855 h 2262565"/>
              <a:gd name="connsiteX218" fmla="*/ 5149673 w 7742636"/>
              <a:gd name="connsiteY218" fmla="*/ 2023059 h 2262565"/>
              <a:gd name="connsiteX219" fmla="*/ 5283012 w 7742636"/>
              <a:gd name="connsiteY219" fmla="*/ 2237798 h 2262565"/>
              <a:gd name="connsiteX220" fmla="*/ 5312316 w 7742636"/>
              <a:gd name="connsiteY220" fmla="*/ 2262565 h 2262565"/>
              <a:gd name="connsiteX221" fmla="*/ 5242461 w 7742636"/>
              <a:gd name="connsiteY221" fmla="*/ 2262565 h 2262565"/>
              <a:gd name="connsiteX222" fmla="*/ 5165402 w 7742636"/>
              <a:gd name="connsiteY222" fmla="*/ 2164075 h 2262565"/>
              <a:gd name="connsiteX223" fmla="*/ 5105238 w 7742636"/>
              <a:gd name="connsiteY223" fmla="*/ 2038981 h 2262565"/>
              <a:gd name="connsiteX224" fmla="*/ 5071620 w 7742636"/>
              <a:gd name="connsiteY224" fmla="*/ 1907793 h 2262565"/>
              <a:gd name="connsiteX225" fmla="*/ 5030613 w 7742636"/>
              <a:gd name="connsiteY225" fmla="*/ 1759515 h 2262565"/>
              <a:gd name="connsiteX226" fmla="*/ 5020902 w 7742636"/>
              <a:gd name="connsiteY226" fmla="*/ 1739678 h 2262565"/>
              <a:gd name="connsiteX227" fmla="*/ 4846610 w 7742636"/>
              <a:gd name="connsiteY227" fmla="*/ 1561456 h 2262565"/>
              <a:gd name="connsiteX228" fmla="*/ 4604323 w 7742636"/>
              <a:gd name="connsiteY228" fmla="*/ 1500338 h 2262565"/>
              <a:gd name="connsiteX229" fmla="*/ 4401730 w 7742636"/>
              <a:gd name="connsiteY229" fmla="*/ 1536805 h 2262565"/>
              <a:gd name="connsiteX230" fmla="*/ 4089335 w 7742636"/>
              <a:gd name="connsiteY230" fmla="*/ 1552355 h 2262565"/>
              <a:gd name="connsiteX231" fmla="*/ 3896091 w 7742636"/>
              <a:gd name="connsiteY231" fmla="*/ 1378414 h 2262565"/>
              <a:gd name="connsiteX232" fmla="*/ 3768562 w 7742636"/>
              <a:gd name="connsiteY232" fmla="*/ 1245964 h 2262565"/>
              <a:gd name="connsiteX233" fmla="*/ 3578258 w 7742636"/>
              <a:gd name="connsiteY233" fmla="*/ 1177130 h 2262565"/>
              <a:gd name="connsiteX234" fmla="*/ 3245647 w 7742636"/>
              <a:gd name="connsiteY234" fmla="*/ 1244155 h 2262565"/>
              <a:gd name="connsiteX235" fmla="*/ 2791978 w 7742636"/>
              <a:gd name="connsiteY235" fmla="*/ 1297009 h 2262565"/>
              <a:gd name="connsiteX236" fmla="*/ 2002973 w 7742636"/>
              <a:gd name="connsiteY236" fmla="*/ 1474782 h 2262565"/>
              <a:gd name="connsiteX237" fmla="*/ 1843017 w 7742636"/>
              <a:gd name="connsiteY237" fmla="*/ 1773689 h 2262565"/>
              <a:gd name="connsiteX238" fmla="*/ 1745909 w 7742636"/>
              <a:gd name="connsiteY238" fmla="*/ 1970703 h 2262565"/>
              <a:gd name="connsiteX239" fmla="*/ 1560637 w 7742636"/>
              <a:gd name="connsiteY239" fmla="*/ 2244282 h 2262565"/>
              <a:gd name="connsiteX240" fmla="*/ 1544658 w 7742636"/>
              <a:gd name="connsiteY240" fmla="*/ 2262565 h 2262565"/>
              <a:gd name="connsiteX241" fmla="*/ 1486233 w 7742636"/>
              <a:gd name="connsiteY241" fmla="*/ 2262565 h 2262565"/>
              <a:gd name="connsiteX242" fmla="*/ 1524932 w 7742636"/>
              <a:gd name="connsiteY242" fmla="*/ 2218292 h 2262565"/>
              <a:gd name="connsiteX243" fmla="*/ 1706734 w 7742636"/>
              <a:gd name="connsiteY243" fmla="*/ 1949920 h 2262565"/>
              <a:gd name="connsiteX244" fmla="*/ 1801889 w 7742636"/>
              <a:gd name="connsiteY244" fmla="*/ 1755795 h 2262565"/>
              <a:gd name="connsiteX245" fmla="*/ 1966043 w 7742636"/>
              <a:gd name="connsiteY245" fmla="*/ 1447646 h 2262565"/>
              <a:gd name="connsiteX246" fmla="*/ 2807225 w 7742636"/>
              <a:gd name="connsiteY246" fmla="*/ 1252035 h 2262565"/>
              <a:gd name="connsiteX247" fmla="*/ 3232562 w 7742636"/>
              <a:gd name="connsiteY247" fmla="*/ 1199559 h 2262565"/>
              <a:gd name="connsiteX248" fmla="*/ 3585999 w 7742636"/>
              <a:gd name="connsiteY248" fmla="*/ 1130538 h 2262565"/>
              <a:gd name="connsiteX249" fmla="*/ 3599607 w 7742636"/>
              <a:gd name="connsiteY249" fmla="*/ 987304 h 2262565"/>
              <a:gd name="connsiteX250" fmla="*/ 3820641 w 7742636"/>
              <a:gd name="connsiteY250" fmla="*/ 1068553 h 2262565"/>
              <a:gd name="connsiteX251" fmla="*/ 3961933 w 7742636"/>
              <a:gd name="connsiteY251" fmla="*/ 1219285 h 2262565"/>
              <a:gd name="connsiteX252" fmla="*/ 4144373 w 7742636"/>
              <a:gd name="connsiteY252" fmla="*/ 1386958 h 2262565"/>
              <a:gd name="connsiteX253" fmla="*/ 4442448 w 7742636"/>
              <a:gd name="connsiteY253" fmla="*/ 1367820 h 2262565"/>
              <a:gd name="connsiteX254" fmla="*/ 4665408 w 7742636"/>
              <a:gd name="connsiteY254" fmla="*/ 1329523 h 2262565"/>
              <a:gd name="connsiteX255" fmla="*/ 5154893 w 7742636"/>
              <a:gd name="connsiteY255" fmla="*/ 1630973 h 2262565"/>
              <a:gd name="connsiteX256" fmla="*/ 5200372 w 7742636"/>
              <a:gd name="connsiteY256" fmla="*/ 1795333 h 2262565"/>
              <a:gd name="connsiteX257" fmla="*/ 5233830 w 7742636"/>
              <a:gd name="connsiteY257" fmla="*/ 1927141 h 2262565"/>
              <a:gd name="connsiteX258" fmla="*/ 5473067 w 7742636"/>
              <a:gd name="connsiteY258" fmla="*/ 2237752 h 2262565"/>
              <a:gd name="connsiteX259" fmla="*/ 5514286 w 7742636"/>
              <a:gd name="connsiteY259" fmla="*/ 2262565 h 2262565"/>
              <a:gd name="connsiteX260" fmla="*/ 5431748 w 7742636"/>
              <a:gd name="connsiteY260" fmla="*/ 2262565 h 2262565"/>
              <a:gd name="connsiteX261" fmla="*/ 5340078 w 7742636"/>
              <a:gd name="connsiteY261" fmla="*/ 2183495 h 2262565"/>
              <a:gd name="connsiteX262" fmla="*/ 5193483 w 7742636"/>
              <a:gd name="connsiteY262" fmla="*/ 1943494 h 2262565"/>
              <a:gd name="connsiteX263" fmla="*/ 5158322 w 7742636"/>
              <a:gd name="connsiteY263" fmla="*/ 1806245 h 2262565"/>
              <a:gd name="connsiteX264" fmla="*/ 5115483 w 7742636"/>
              <a:gd name="connsiteY264" fmla="*/ 1650237 h 2262565"/>
              <a:gd name="connsiteX265" fmla="*/ 5105030 w 7742636"/>
              <a:gd name="connsiteY265" fmla="*/ 1628857 h 2262565"/>
              <a:gd name="connsiteX266" fmla="*/ 4667584 w 7742636"/>
              <a:gd name="connsiteY266" fmla="*/ 1377518 h 2262565"/>
              <a:gd name="connsiteX267" fmla="*/ 4454915 w 7742636"/>
              <a:gd name="connsiteY267" fmla="*/ 1415108 h 2262565"/>
              <a:gd name="connsiteX268" fmla="*/ 4124843 w 7742636"/>
              <a:gd name="connsiteY268" fmla="*/ 1432080 h 2262565"/>
              <a:gd name="connsiteX269" fmla="*/ 3922986 w 7742636"/>
              <a:gd name="connsiteY269" fmla="*/ 1249382 h 2262565"/>
              <a:gd name="connsiteX270" fmla="*/ 3791455 w 7742636"/>
              <a:gd name="connsiteY270" fmla="*/ 1107785 h 2262565"/>
              <a:gd name="connsiteX271" fmla="*/ 3591986 w 7742636"/>
              <a:gd name="connsiteY271" fmla="*/ 1034932 h 2262565"/>
              <a:gd name="connsiteX272" fmla="*/ 3242580 w 7742636"/>
              <a:gd name="connsiteY272" fmla="*/ 1105244 h 2262565"/>
              <a:gd name="connsiteX273" fmla="*/ 2767368 w 7742636"/>
              <a:gd name="connsiteY273" fmla="*/ 1159505 h 2262565"/>
              <a:gd name="connsiteX274" fmla="*/ 1939446 w 7742636"/>
              <a:gd name="connsiteY274" fmla="*/ 1344711 h 2262565"/>
              <a:gd name="connsiteX275" fmla="*/ 1769405 w 7742636"/>
              <a:gd name="connsiteY275" fmla="*/ 1661547 h 2262565"/>
              <a:gd name="connsiteX276" fmla="*/ 1668091 w 7742636"/>
              <a:gd name="connsiteY276" fmla="*/ 1867812 h 2262565"/>
              <a:gd name="connsiteX277" fmla="*/ 1473692 w 7742636"/>
              <a:gd name="connsiteY277" fmla="*/ 2154475 h 2262565"/>
              <a:gd name="connsiteX278" fmla="*/ 1379116 w 7742636"/>
              <a:gd name="connsiteY278" fmla="*/ 2262565 h 2262565"/>
              <a:gd name="connsiteX279" fmla="*/ 1319407 w 7742636"/>
              <a:gd name="connsiteY279" fmla="*/ 2262565 h 2262565"/>
              <a:gd name="connsiteX280" fmla="*/ 1327659 w 7742636"/>
              <a:gd name="connsiteY280" fmla="*/ 2254290 h 2262565"/>
              <a:gd name="connsiteX281" fmla="*/ 1630899 w 7742636"/>
              <a:gd name="connsiteY281" fmla="*/ 1845126 h 2262565"/>
              <a:gd name="connsiteX282" fmla="*/ 1730633 w 7742636"/>
              <a:gd name="connsiteY282" fmla="*/ 1641547 h 2262565"/>
              <a:gd name="connsiteX283" fmla="*/ 1902301 w 7742636"/>
              <a:gd name="connsiteY283" fmla="*/ 1317158 h 2262565"/>
              <a:gd name="connsiteX284" fmla="*/ 2782812 w 7742636"/>
              <a:gd name="connsiteY284" fmla="*/ 1113951 h 2262565"/>
              <a:gd name="connsiteX285" fmla="*/ 3229480 w 7742636"/>
              <a:gd name="connsiteY285" fmla="*/ 1059653 h 2262565"/>
              <a:gd name="connsiteX286" fmla="*/ 3599607 w 7742636"/>
              <a:gd name="connsiteY286" fmla="*/ 987304 h 2262565"/>
              <a:gd name="connsiteX287" fmla="*/ 3610460 w 7742636"/>
              <a:gd name="connsiteY287" fmla="*/ 849842 h 2262565"/>
              <a:gd name="connsiteX288" fmla="*/ 3840912 w 7742636"/>
              <a:gd name="connsiteY288" fmla="*/ 934996 h 2262565"/>
              <a:gd name="connsiteX289" fmla="*/ 3988733 w 7742636"/>
              <a:gd name="connsiteY289" fmla="*/ 1093143 h 2262565"/>
              <a:gd name="connsiteX290" fmla="*/ 4179621 w 7742636"/>
              <a:gd name="connsiteY290" fmla="*/ 1269190 h 2262565"/>
              <a:gd name="connsiteX291" fmla="*/ 4492067 w 7742636"/>
              <a:gd name="connsiteY291" fmla="*/ 1249781 h 2262565"/>
              <a:gd name="connsiteX292" fmla="*/ 4727490 w 7742636"/>
              <a:gd name="connsiteY292" fmla="*/ 1208303 h 2262565"/>
              <a:gd name="connsiteX293" fmla="*/ 5238155 w 7742636"/>
              <a:gd name="connsiteY293" fmla="*/ 1524409 h 2262565"/>
              <a:gd name="connsiteX294" fmla="*/ 5284363 w 7742636"/>
              <a:gd name="connsiteY294" fmla="*/ 1694212 h 2262565"/>
              <a:gd name="connsiteX295" fmla="*/ 5319463 w 7742636"/>
              <a:gd name="connsiteY295" fmla="*/ 1832376 h 2262565"/>
              <a:gd name="connsiteX296" fmla="*/ 5688338 w 7742636"/>
              <a:gd name="connsiteY296" fmla="*/ 2229690 h 2262565"/>
              <a:gd name="connsiteX297" fmla="*/ 5761592 w 7742636"/>
              <a:gd name="connsiteY297" fmla="*/ 2262565 h 2262565"/>
              <a:gd name="connsiteX298" fmla="*/ 5652190 w 7742636"/>
              <a:gd name="connsiteY298" fmla="*/ 2262565 h 2262565"/>
              <a:gd name="connsiteX299" fmla="*/ 5537408 w 7742636"/>
              <a:gd name="connsiteY299" fmla="*/ 2192374 h 2262565"/>
              <a:gd name="connsiteX300" fmla="*/ 5276966 w 7742636"/>
              <a:gd name="connsiteY300" fmla="*/ 1848306 h 2262565"/>
              <a:gd name="connsiteX301" fmla="*/ 5240585 w 7742636"/>
              <a:gd name="connsiteY301" fmla="*/ 1704529 h 2262565"/>
              <a:gd name="connsiteX302" fmla="*/ 5195459 w 7742636"/>
              <a:gd name="connsiteY302" fmla="*/ 1540918 h 2262565"/>
              <a:gd name="connsiteX303" fmla="*/ 5184081 w 7742636"/>
              <a:gd name="connsiteY303" fmla="*/ 1517626 h 2262565"/>
              <a:gd name="connsiteX304" fmla="*/ 4726218 w 7742636"/>
              <a:gd name="connsiteY304" fmla="*/ 1254165 h 2262565"/>
              <a:gd name="connsiteX305" fmla="*/ 4503791 w 7742636"/>
              <a:gd name="connsiteY305" fmla="*/ 1293583 h 2262565"/>
              <a:gd name="connsiteX306" fmla="*/ 4162092 w 7742636"/>
              <a:gd name="connsiteY306" fmla="*/ 1311456 h 2262565"/>
              <a:gd name="connsiteX307" fmla="*/ 3951371 w 7742636"/>
              <a:gd name="connsiteY307" fmla="*/ 1120550 h 2262565"/>
              <a:gd name="connsiteX308" fmla="*/ 3813353 w 7742636"/>
              <a:gd name="connsiteY308" fmla="*/ 971575 h 2262565"/>
              <a:gd name="connsiteX309" fmla="*/ 3603805 w 7742636"/>
              <a:gd name="connsiteY309" fmla="*/ 894931 h 2262565"/>
              <a:gd name="connsiteX310" fmla="*/ 3237888 w 7742636"/>
              <a:gd name="connsiteY310" fmla="*/ 968050 h 2262565"/>
              <a:gd name="connsiteX311" fmla="*/ 2741486 w 7742636"/>
              <a:gd name="connsiteY311" fmla="*/ 1024466 h 2262565"/>
              <a:gd name="connsiteX312" fmla="*/ 1873935 w 7742636"/>
              <a:gd name="connsiteY312" fmla="*/ 1217558 h 2262565"/>
              <a:gd name="connsiteX313" fmla="*/ 1697309 w 7742636"/>
              <a:gd name="connsiteY313" fmla="*/ 1548650 h 2262565"/>
              <a:gd name="connsiteX314" fmla="*/ 1591835 w 7742636"/>
              <a:gd name="connsiteY314" fmla="*/ 1764199 h 2262565"/>
              <a:gd name="connsiteX315" fmla="*/ 1269433 w 7742636"/>
              <a:gd name="connsiteY315" fmla="*/ 2199708 h 2262565"/>
              <a:gd name="connsiteX316" fmla="*/ 1206788 w 7742636"/>
              <a:gd name="connsiteY316" fmla="*/ 2262565 h 2262565"/>
              <a:gd name="connsiteX317" fmla="*/ 1139597 w 7742636"/>
              <a:gd name="connsiteY317" fmla="*/ 2262565 h 2262565"/>
              <a:gd name="connsiteX318" fmla="*/ 1232975 w 7742636"/>
              <a:gd name="connsiteY318" fmla="*/ 2168962 h 2262565"/>
              <a:gd name="connsiteX319" fmla="*/ 1550777 w 7742636"/>
              <a:gd name="connsiteY319" fmla="*/ 1740482 h 2262565"/>
              <a:gd name="connsiteX320" fmla="*/ 1655248 w 7742636"/>
              <a:gd name="connsiteY320" fmla="*/ 1527842 h 2262565"/>
              <a:gd name="connsiteX321" fmla="*/ 1835407 w 7742636"/>
              <a:gd name="connsiteY321" fmla="*/ 1190166 h 2262565"/>
              <a:gd name="connsiteX322" fmla="*/ 2755954 w 7742636"/>
              <a:gd name="connsiteY322" fmla="*/ 980859 h 2262565"/>
              <a:gd name="connsiteX323" fmla="*/ 3224025 w 7742636"/>
              <a:gd name="connsiteY323" fmla="*/ 924825 h 2262565"/>
              <a:gd name="connsiteX324" fmla="*/ 3610460 w 7742636"/>
              <a:gd name="connsiteY324" fmla="*/ 849842 h 2262565"/>
              <a:gd name="connsiteX325" fmla="*/ 3617923 w 7742636"/>
              <a:gd name="connsiteY325" fmla="*/ 708259 h 2262565"/>
              <a:gd name="connsiteX326" fmla="*/ 3858011 w 7742636"/>
              <a:gd name="connsiteY326" fmla="*/ 797249 h 2262565"/>
              <a:gd name="connsiteX327" fmla="*/ 4012189 w 7742636"/>
              <a:gd name="connsiteY327" fmla="*/ 962435 h 2262565"/>
              <a:gd name="connsiteX328" fmla="*/ 4211690 w 7742636"/>
              <a:gd name="connsiteY328" fmla="*/ 1147239 h 2262565"/>
              <a:gd name="connsiteX329" fmla="*/ 4539838 w 7742636"/>
              <a:gd name="connsiteY329" fmla="*/ 1126360 h 2262565"/>
              <a:gd name="connsiteX330" fmla="*/ 4787335 w 7742636"/>
              <a:gd name="connsiteY330" fmla="*/ 1082852 h 2262565"/>
              <a:gd name="connsiteX331" fmla="*/ 5319572 w 7742636"/>
              <a:gd name="connsiteY331" fmla="*/ 1412460 h 2262565"/>
              <a:gd name="connsiteX332" fmla="*/ 5368751 w 7742636"/>
              <a:gd name="connsiteY332" fmla="*/ 1592320 h 2262565"/>
              <a:gd name="connsiteX333" fmla="*/ 5404972 w 7742636"/>
              <a:gd name="connsiteY333" fmla="*/ 1736716 h 2262565"/>
              <a:gd name="connsiteX334" fmla="*/ 5926936 w 7742636"/>
              <a:gd name="connsiteY334" fmla="*/ 2215097 h 2262565"/>
              <a:gd name="connsiteX335" fmla="*/ 6062324 w 7742636"/>
              <a:gd name="connsiteY335" fmla="*/ 2262565 h 2262565"/>
              <a:gd name="connsiteX336" fmla="*/ 5939396 w 7742636"/>
              <a:gd name="connsiteY336" fmla="*/ 2262565 h 2262565"/>
              <a:gd name="connsiteX337" fmla="*/ 5900546 w 7742636"/>
              <a:gd name="connsiteY337" fmla="*/ 2248886 h 2262565"/>
              <a:gd name="connsiteX338" fmla="*/ 5358289 w 7742636"/>
              <a:gd name="connsiteY338" fmla="*/ 1747023 h 2262565"/>
              <a:gd name="connsiteX339" fmla="*/ 5320605 w 7742636"/>
              <a:gd name="connsiteY339" fmla="*/ 1596642 h 2262565"/>
              <a:gd name="connsiteX340" fmla="*/ 5274769 w 7742636"/>
              <a:gd name="connsiteY340" fmla="*/ 1426637 h 2262565"/>
              <a:gd name="connsiteX341" fmla="*/ 5262649 w 7742636"/>
              <a:gd name="connsiteY341" fmla="*/ 1401804 h 2262565"/>
              <a:gd name="connsiteX342" fmla="*/ 4784155 w 7742636"/>
              <a:gd name="connsiteY342" fmla="*/ 1125803 h 2262565"/>
              <a:gd name="connsiteX343" fmla="*/ 4551420 w 7742636"/>
              <a:gd name="connsiteY343" fmla="*/ 1166879 h 2262565"/>
              <a:gd name="connsiteX344" fmla="*/ 4195146 w 7742636"/>
              <a:gd name="connsiteY344" fmla="*/ 1185606 h 2262565"/>
              <a:gd name="connsiteX345" fmla="*/ 3975807 w 7742636"/>
              <a:gd name="connsiteY345" fmla="*/ 985946 h 2262565"/>
              <a:gd name="connsiteX346" fmla="*/ 3831849 w 7742636"/>
              <a:gd name="connsiteY346" fmla="*/ 829766 h 2262565"/>
              <a:gd name="connsiteX347" fmla="*/ 3612158 w 7742636"/>
              <a:gd name="connsiteY347" fmla="*/ 749558 h 2262565"/>
              <a:gd name="connsiteX348" fmla="*/ 3230384 w 7742636"/>
              <a:gd name="connsiteY348" fmla="*/ 825472 h 2262565"/>
              <a:gd name="connsiteX349" fmla="*/ 2713573 w 7742636"/>
              <a:gd name="connsiteY349" fmla="*/ 885619 h 2262565"/>
              <a:gd name="connsiteX350" fmla="*/ 1807479 w 7742636"/>
              <a:gd name="connsiteY350" fmla="*/ 1087889 h 2262565"/>
              <a:gd name="connsiteX351" fmla="*/ 1623724 w 7742636"/>
              <a:gd name="connsiteY351" fmla="*/ 1433062 h 2262565"/>
              <a:gd name="connsiteX352" fmla="*/ 1513325 w 7742636"/>
              <a:gd name="connsiteY352" fmla="*/ 1658240 h 2262565"/>
              <a:gd name="connsiteX353" fmla="*/ 1043074 w 7742636"/>
              <a:gd name="connsiteY353" fmla="*/ 2246913 h 2262565"/>
              <a:gd name="connsiteX354" fmla="*/ 1025109 w 7742636"/>
              <a:gd name="connsiteY354" fmla="*/ 2262565 h 2262565"/>
              <a:gd name="connsiteX355" fmla="*/ 954058 w 7742636"/>
              <a:gd name="connsiteY355" fmla="*/ 2262565 h 2262565"/>
              <a:gd name="connsiteX356" fmla="*/ 1006790 w 7742636"/>
              <a:gd name="connsiteY356" fmla="*/ 2216676 h 2262565"/>
              <a:gd name="connsiteX357" fmla="*/ 1469903 w 7742636"/>
              <a:gd name="connsiteY357" fmla="*/ 1637650 h 2262565"/>
              <a:gd name="connsiteX358" fmla="*/ 1578727 w 7742636"/>
              <a:gd name="connsiteY358" fmla="*/ 1415149 h 2262565"/>
              <a:gd name="connsiteX359" fmla="*/ 1766432 w 7742636"/>
              <a:gd name="connsiteY359" fmla="*/ 1063228 h 2262565"/>
              <a:gd name="connsiteX360" fmla="*/ 2725691 w 7742636"/>
              <a:gd name="connsiteY360" fmla="*/ 844118 h 2262565"/>
              <a:gd name="connsiteX361" fmla="*/ 3214914 w 7742636"/>
              <a:gd name="connsiteY361" fmla="*/ 785889 h 2262565"/>
              <a:gd name="connsiteX362" fmla="*/ 3617923 w 7742636"/>
              <a:gd name="connsiteY362" fmla="*/ 708259 h 2262565"/>
              <a:gd name="connsiteX363" fmla="*/ 3630815 w 7742636"/>
              <a:gd name="connsiteY363" fmla="*/ 568379 h 2262565"/>
              <a:gd name="connsiteX364" fmla="*/ 3880668 w 7742636"/>
              <a:gd name="connsiteY364" fmla="*/ 661163 h 2262565"/>
              <a:gd name="connsiteX365" fmla="*/ 4040742 w 7742636"/>
              <a:gd name="connsiteY365" fmla="*/ 833517 h 2262565"/>
              <a:gd name="connsiteX366" fmla="*/ 4249283 w 7742636"/>
              <a:gd name="connsiteY366" fmla="*/ 1026907 h 2262565"/>
              <a:gd name="connsiteX367" fmla="*/ 4589477 w 7742636"/>
              <a:gd name="connsiteY367" fmla="*/ 1004957 h 2262565"/>
              <a:gd name="connsiteX368" fmla="*/ 4845145 w 7742636"/>
              <a:gd name="connsiteY368" fmla="*/ 960366 h 2262565"/>
              <a:gd name="connsiteX369" fmla="*/ 5399512 w 7742636"/>
              <a:gd name="connsiteY369" fmla="*/ 1303638 h 2262565"/>
              <a:gd name="connsiteX370" fmla="*/ 5451331 w 7742636"/>
              <a:gd name="connsiteY370" fmla="*/ 1491851 h 2262565"/>
              <a:gd name="connsiteX371" fmla="*/ 5489031 w 7742636"/>
              <a:gd name="connsiteY371" fmla="*/ 1643228 h 2262565"/>
              <a:gd name="connsiteX372" fmla="*/ 6188738 w 7742636"/>
              <a:gd name="connsiteY372" fmla="*/ 2195952 h 2262565"/>
              <a:gd name="connsiteX373" fmla="*/ 6428180 w 7742636"/>
              <a:gd name="connsiteY373" fmla="*/ 2262565 h 2262565"/>
              <a:gd name="connsiteX374" fmla="*/ 6257835 w 7742636"/>
              <a:gd name="connsiteY374" fmla="*/ 2262565 h 2262565"/>
              <a:gd name="connsiteX375" fmla="*/ 6170497 w 7742636"/>
              <a:gd name="connsiteY375" fmla="*/ 2236961 h 2262565"/>
              <a:gd name="connsiteX376" fmla="*/ 5447509 w 7742636"/>
              <a:gd name="connsiteY376" fmla="*/ 1657210 h 2262565"/>
              <a:gd name="connsiteX377" fmla="*/ 5407967 w 7742636"/>
              <a:gd name="connsiteY377" fmla="*/ 1500058 h 2262565"/>
              <a:gd name="connsiteX378" fmla="*/ 5359732 w 7742636"/>
              <a:gd name="connsiteY378" fmla="*/ 1321158 h 2262565"/>
              <a:gd name="connsiteX379" fmla="*/ 5346826 w 7742636"/>
              <a:gd name="connsiteY379" fmla="*/ 1294745 h 2262565"/>
              <a:gd name="connsiteX380" fmla="*/ 4843858 w 7742636"/>
              <a:gd name="connsiteY380" fmla="*/ 1005232 h 2262565"/>
              <a:gd name="connsiteX381" fmla="*/ 4601401 w 7742636"/>
              <a:gd name="connsiteY381" fmla="*/ 1048180 h 2262565"/>
              <a:gd name="connsiteX382" fmla="*/ 4230793 w 7742636"/>
              <a:gd name="connsiteY382" fmla="*/ 1067218 h 2262565"/>
              <a:gd name="connsiteX383" fmla="*/ 4002797 w 7742636"/>
              <a:gd name="connsiteY383" fmla="*/ 858762 h 2262565"/>
              <a:gd name="connsiteX384" fmla="*/ 3852106 w 7742636"/>
              <a:gd name="connsiteY384" fmla="*/ 695751 h 2262565"/>
              <a:gd name="connsiteX385" fmla="*/ 3623694 w 7742636"/>
              <a:gd name="connsiteY385" fmla="*/ 611259 h 2262565"/>
              <a:gd name="connsiteX386" fmla="*/ 3224884 w 7742636"/>
              <a:gd name="connsiteY386" fmla="*/ 690142 h 2262565"/>
              <a:gd name="connsiteX387" fmla="*/ 2685962 w 7742636"/>
              <a:gd name="connsiteY387" fmla="*/ 750530 h 2262565"/>
              <a:gd name="connsiteX388" fmla="*/ 1739411 w 7742636"/>
              <a:gd name="connsiteY388" fmla="*/ 959067 h 2262565"/>
              <a:gd name="connsiteX389" fmla="*/ 1547733 w 7742636"/>
              <a:gd name="connsiteY389" fmla="*/ 1318694 h 2262565"/>
              <a:gd name="connsiteX390" fmla="*/ 1433131 w 7742636"/>
              <a:gd name="connsiteY390" fmla="*/ 1553119 h 2262565"/>
              <a:gd name="connsiteX391" fmla="*/ 943024 w 7742636"/>
              <a:gd name="connsiteY391" fmla="*/ 2166433 h 2262565"/>
              <a:gd name="connsiteX392" fmla="*/ 832510 w 7742636"/>
              <a:gd name="connsiteY392" fmla="*/ 2262565 h 2262565"/>
              <a:gd name="connsiteX393" fmla="*/ 768318 w 7742636"/>
              <a:gd name="connsiteY393" fmla="*/ 2262565 h 2262565"/>
              <a:gd name="connsiteX394" fmla="*/ 907932 w 7742636"/>
              <a:gd name="connsiteY394" fmla="*/ 2141204 h 2262565"/>
              <a:gd name="connsiteX395" fmla="*/ 1392396 w 7742636"/>
              <a:gd name="connsiteY395" fmla="*/ 1536947 h 2262565"/>
              <a:gd name="connsiteX396" fmla="*/ 1505804 w 7742636"/>
              <a:gd name="connsiteY396" fmla="*/ 1305068 h 2262565"/>
              <a:gd name="connsiteX397" fmla="*/ 1701431 w 7742636"/>
              <a:gd name="connsiteY397" fmla="*/ 938694 h 2262565"/>
              <a:gd name="connsiteX398" fmla="*/ 2701899 w 7742636"/>
              <a:gd name="connsiteY398" fmla="*/ 710958 h 2262565"/>
              <a:gd name="connsiteX399" fmla="*/ 3212491 w 7742636"/>
              <a:gd name="connsiteY399" fmla="*/ 650947 h 2262565"/>
              <a:gd name="connsiteX400" fmla="*/ 3630815 w 7742636"/>
              <a:gd name="connsiteY400" fmla="*/ 568379 h 2262565"/>
              <a:gd name="connsiteX401" fmla="*/ 3554689 w 7742636"/>
              <a:gd name="connsiteY401" fmla="*/ 425686 h 2262565"/>
              <a:gd name="connsiteX402" fmla="*/ 3901054 w 7742636"/>
              <a:gd name="connsiteY402" fmla="*/ 522748 h 2262565"/>
              <a:gd name="connsiteX403" fmla="*/ 4067288 w 7742636"/>
              <a:gd name="connsiteY403" fmla="*/ 702722 h 2262565"/>
              <a:gd name="connsiteX404" fmla="*/ 4284268 w 7742636"/>
              <a:gd name="connsiteY404" fmla="*/ 904493 h 2262565"/>
              <a:gd name="connsiteX405" fmla="*/ 4639783 w 7742636"/>
              <a:gd name="connsiteY405" fmla="*/ 883227 h 2262565"/>
              <a:gd name="connsiteX406" fmla="*/ 4906930 w 7742636"/>
              <a:gd name="connsiteY406" fmla="*/ 836398 h 2262565"/>
              <a:gd name="connsiteX407" fmla="*/ 5482251 w 7742636"/>
              <a:gd name="connsiteY407" fmla="*/ 1195866 h 2262565"/>
              <a:gd name="connsiteX408" fmla="*/ 5534956 w 7742636"/>
              <a:gd name="connsiteY408" fmla="*/ 1390849 h 2262565"/>
              <a:gd name="connsiteX409" fmla="*/ 5574335 w 7742636"/>
              <a:gd name="connsiteY409" fmla="*/ 1548623 h 2262565"/>
              <a:gd name="connsiteX410" fmla="*/ 6637672 w 7742636"/>
              <a:gd name="connsiteY410" fmla="*/ 2218419 h 2262565"/>
              <a:gd name="connsiteX411" fmla="*/ 6804368 w 7742636"/>
              <a:gd name="connsiteY411" fmla="*/ 2262565 h 2262565"/>
              <a:gd name="connsiteX412" fmla="*/ 6628339 w 7742636"/>
              <a:gd name="connsiteY412" fmla="*/ 2262565 h 2262565"/>
              <a:gd name="connsiteX413" fmla="*/ 6624381 w 7742636"/>
              <a:gd name="connsiteY413" fmla="*/ 2261469 h 2262565"/>
              <a:gd name="connsiteX414" fmla="*/ 5529179 w 7742636"/>
              <a:gd name="connsiteY414" fmla="*/ 1562050 h 2262565"/>
              <a:gd name="connsiteX415" fmla="*/ 5488101 w 7742636"/>
              <a:gd name="connsiteY415" fmla="*/ 1398831 h 2262565"/>
              <a:gd name="connsiteX416" fmla="*/ 5437817 w 7742636"/>
              <a:gd name="connsiteY416" fmla="*/ 1211788 h 2262565"/>
              <a:gd name="connsiteX417" fmla="*/ 5424164 w 7742636"/>
              <a:gd name="connsiteY417" fmla="*/ 1183837 h 2262565"/>
              <a:gd name="connsiteX418" fmla="*/ 4904077 w 7742636"/>
              <a:gd name="connsiteY418" fmla="*/ 883002 h 2262565"/>
              <a:gd name="connsiteX419" fmla="*/ 4654057 w 7742636"/>
              <a:gd name="connsiteY419" fmla="*/ 926290 h 2262565"/>
              <a:gd name="connsiteX420" fmla="*/ 4269250 w 7742636"/>
              <a:gd name="connsiteY420" fmla="*/ 945980 h 2262565"/>
              <a:gd name="connsiteX421" fmla="*/ 4032259 w 7742636"/>
              <a:gd name="connsiteY421" fmla="*/ 728978 h 2262565"/>
              <a:gd name="connsiteX422" fmla="*/ 3875632 w 7742636"/>
              <a:gd name="connsiteY422" fmla="*/ 558756 h 2262565"/>
              <a:gd name="connsiteX423" fmla="*/ 3636917 w 7742636"/>
              <a:gd name="connsiteY423" fmla="*/ 470785 h 2262565"/>
              <a:gd name="connsiteX424" fmla="*/ 3222208 w 7742636"/>
              <a:gd name="connsiteY424" fmla="*/ 552956 h 2262565"/>
              <a:gd name="connsiteX425" fmla="*/ 2661881 w 7742636"/>
              <a:gd name="connsiteY425" fmla="*/ 615083 h 2262565"/>
              <a:gd name="connsiteX426" fmla="*/ 1676671 w 7742636"/>
              <a:gd name="connsiteY426" fmla="*/ 831508 h 2262565"/>
              <a:gd name="connsiteX427" fmla="*/ 1477444 w 7742636"/>
              <a:gd name="connsiteY427" fmla="*/ 1205385 h 2262565"/>
              <a:gd name="connsiteX428" fmla="*/ 1357897 w 7742636"/>
              <a:gd name="connsiteY428" fmla="*/ 1449459 h 2262565"/>
              <a:gd name="connsiteX429" fmla="*/ 847867 w 7742636"/>
              <a:gd name="connsiteY429" fmla="*/ 2087284 h 2262565"/>
              <a:gd name="connsiteX430" fmla="*/ 646299 w 7742636"/>
              <a:gd name="connsiteY430" fmla="*/ 2262565 h 2262565"/>
              <a:gd name="connsiteX431" fmla="*/ 575184 w 7742636"/>
              <a:gd name="connsiteY431" fmla="*/ 2262565 h 2262565"/>
              <a:gd name="connsiteX432" fmla="*/ 813353 w 7742636"/>
              <a:gd name="connsiteY432" fmla="*/ 2055677 h 2262565"/>
              <a:gd name="connsiteX433" fmla="*/ 1316620 w 7742636"/>
              <a:gd name="connsiteY433" fmla="*/ 1427273 h 2262565"/>
              <a:gd name="connsiteX434" fmla="*/ 1434604 w 7742636"/>
              <a:gd name="connsiteY434" fmla="*/ 1185944 h 2262565"/>
              <a:gd name="connsiteX435" fmla="*/ 1635826 w 7742636"/>
              <a:gd name="connsiteY435" fmla="*/ 806265 h 2262565"/>
              <a:gd name="connsiteX436" fmla="*/ 2673630 w 7742636"/>
              <a:gd name="connsiteY436" fmla="*/ 571834 h 2262565"/>
              <a:gd name="connsiteX437" fmla="*/ 3205407 w 7742636"/>
              <a:gd name="connsiteY437" fmla="*/ 509675 h 2262565"/>
              <a:gd name="connsiteX438" fmla="*/ 3554689 w 7742636"/>
              <a:gd name="connsiteY438" fmla="*/ 425686 h 2262565"/>
              <a:gd name="connsiteX439" fmla="*/ 3563418 w 7742636"/>
              <a:gd name="connsiteY439" fmla="*/ 283592 h 2262565"/>
              <a:gd name="connsiteX440" fmla="*/ 3921912 w 7742636"/>
              <a:gd name="connsiteY440" fmla="*/ 384193 h 2262565"/>
              <a:gd name="connsiteX441" fmla="*/ 4094245 w 7742636"/>
              <a:gd name="connsiteY441" fmla="*/ 570751 h 2262565"/>
              <a:gd name="connsiteX442" fmla="*/ 4319843 w 7742636"/>
              <a:gd name="connsiteY442" fmla="*/ 781276 h 2262565"/>
              <a:gd name="connsiteX443" fmla="*/ 4689730 w 7742636"/>
              <a:gd name="connsiteY443" fmla="*/ 759740 h 2262565"/>
              <a:gd name="connsiteX444" fmla="*/ 4965430 w 7742636"/>
              <a:gd name="connsiteY444" fmla="*/ 711618 h 2262565"/>
              <a:gd name="connsiteX445" fmla="*/ 5563118 w 7742636"/>
              <a:gd name="connsiteY445" fmla="*/ 1084209 h 2262565"/>
              <a:gd name="connsiteX446" fmla="*/ 5617496 w 7742636"/>
              <a:gd name="connsiteY446" fmla="*/ 1287543 h 2262565"/>
              <a:gd name="connsiteX447" fmla="*/ 5658331 w 7742636"/>
              <a:gd name="connsiteY447" fmla="*/ 1451305 h 2262565"/>
              <a:gd name="connsiteX448" fmla="*/ 6763083 w 7742636"/>
              <a:gd name="connsiteY448" fmla="*/ 2148484 h 2262565"/>
              <a:gd name="connsiteX449" fmla="*/ 7130076 w 7742636"/>
              <a:gd name="connsiteY449" fmla="*/ 2251196 h 2262565"/>
              <a:gd name="connsiteX450" fmla="*/ 7161182 w 7742636"/>
              <a:gd name="connsiteY450" fmla="*/ 2262565 h 2262565"/>
              <a:gd name="connsiteX451" fmla="*/ 7002720 w 7742636"/>
              <a:gd name="connsiteY451" fmla="*/ 2262565 h 2262565"/>
              <a:gd name="connsiteX452" fmla="*/ 6939305 w 7742636"/>
              <a:gd name="connsiteY452" fmla="*/ 2243843 h 2262565"/>
              <a:gd name="connsiteX453" fmla="*/ 6753250 w 7742636"/>
              <a:gd name="connsiteY453" fmla="*/ 2194649 h 2262565"/>
              <a:gd name="connsiteX454" fmla="*/ 5615652 w 7742636"/>
              <a:gd name="connsiteY454" fmla="*/ 1468810 h 2262565"/>
              <a:gd name="connsiteX455" fmla="*/ 5572942 w 7742636"/>
              <a:gd name="connsiteY455" fmla="*/ 1297281 h 2262565"/>
              <a:gd name="connsiteX456" fmla="*/ 5520793 w 7742636"/>
              <a:gd name="connsiteY456" fmla="*/ 1102464 h 2262565"/>
              <a:gd name="connsiteX457" fmla="*/ 5506214 w 7742636"/>
              <a:gd name="connsiteY457" fmla="*/ 1072602 h 2262565"/>
              <a:gd name="connsiteX458" fmla="*/ 4966425 w 7742636"/>
              <a:gd name="connsiteY458" fmla="*/ 759192 h 2262565"/>
              <a:gd name="connsiteX459" fmla="*/ 4705497 w 7742636"/>
              <a:gd name="connsiteY459" fmla="*/ 805880 h 2262565"/>
              <a:gd name="connsiteX460" fmla="*/ 4305982 w 7742636"/>
              <a:gd name="connsiteY460" fmla="*/ 826089 h 2262565"/>
              <a:gd name="connsiteX461" fmla="*/ 4060506 w 7742636"/>
              <a:gd name="connsiteY461" fmla="*/ 600665 h 2262565"/>
              <a:gd name="connsiteX462" fmla="*/ 3897979 w 7742636"/>
              <a:gd name="connsiteY462" fmla="*/ 423277 h 2262565"/>
              <a:gd name="connsiteX463" fmla="*/ 3649627 w 7742636"/>
              <a:gd name="connsiteY463" fmla="*/ 330746 h 2262565"/>
              <a:gd name="connsiteX464" fmla="*/ 3217576 w 7742636"/>
              <a:gd name="connsiteY464" fmla="*/ 415706 h 2262565"/>
              <a:gd name="connsiteX465" fmla="*/ 2635919 w 7742636"/>
              <a:gd name="connsiteY465" fmla="*/ 479650 h 2262565"/>
              <a:gd name="connsiteX466" fmla="*/ 1611041 w 7742636"/>
              <a:gd name="connsiteY466" fmla="*/ 703925 h 2262565"/>
              <a:gd name="connsiteX467" fmla="*/ 1404836 w 7742636"/>
              <a:gd name="connsiteY467" fmla="*/ 1093211 h 2262565"/>
              <a:gd name="connsiteX468" fmla="*/ 1280539 w 7742636"/>
              <a:gd name="connsiteY468" fmla="*/ 1346358 h 2262565"/>
              <a:gd name="connsiteX469" fmla="*/ 750472 w 7742636"/>
              <a:gd name="connsiteY469" fmla="*/ 2007608 h 2262565"/>
              <a:gd name="connsiteX470" fmla="*/ 456711 w 7742636"/>
              <a:gd name="connsiteY470" fmla="*/ 2262565 h 2262565"/>
              <a:gd name="connsiteX471" fmla="*/ 386080 w 7742636"/>
              <a:gd name="connsiteY471" fmla="*/ 2262565 h 2262565"/>
              <a:gd name="connsiteX472" fmla="*/ 395653 w 7742636"/>
              <a:gd name="connsiteY472" fmla="*/ 2255063 h 2262565"/>
              <a:gd name="connsiteX473" fmla="*/ 1240237 w 7742636"/>
              <a:gd name="connsiteY473" fmla="*/ 1323237 h 2262565"/>
              <a:gd name="connsiteX474" fmla="*/ 1362203 w 7742636"/>
              <a:gd name="connsiteY474" fmla="*/ 1071240 h 2262565"/>
              <a:gd name="connsiteX475" fmla="*/ 1573124 w 7742636"/>
              <a:gd name="connsiteY475" fmla="*/ 675792 h 2262565"/>
              <a:gd name="connsiteX476" fmla="*/ 2650396 w 7742636"/>
              <a:gd name="connsiteY476" fmla="*/ 434095 h 2262565"/>
              <a:gd name="connsiteX477" fmla="*/ 3203543 w 7742636"/>
              <a:gd name="connsiteY477" fmla="*/ 370156 h 2262565"/>
              <a:gd name="connsiteX478" fmla="*/ 3563418 w 7742636"/>
              <a:gd name="connsiteY478" fmla="*/ 283592 h 2262565"/>
              <a:gd name="connsiteX479" fmla="*/ 3571876 w 7742636"/>
              <a:gd name="connsiteY479" fmla="*/ 143355 h 2262565"/>
              <a:gd name="connsiteX480" fmla="*/ 3944661 w 7742636"/>
              <a:gd name="connsiteY480" fmla="*/ 248487 h 2262565"/>
              <a:gd name="connsiteX481" fmla="*/ 4123131 w 7742636"/>
              <a:gd name="connsiteY481" fmla="*/ 441669 h 2262565"/>
              <a:gd name="connsiteX482" fmla="*/ 4357588 w 7742636"/>
              <a:gd name="connsiteY482" fmla="*/ 660410 h 2262565"/>
              <a:gd name="connsiteX483" fmla="*/ 4741634 w 7742636"/>
              <a:gd name="connsiteY483" fmla="*/ 638183 h 2262565"/>
              <a:gd name="connsiteX484" fmla="*/ 5027443 w 7742636"/>
              <a:gd name="connsiteY484" fmla="*/ 588985 h 2262565"/>
              <a:gd name="connsiteX485" fmla="*/ 5645744 w 7742636"/>
              <a:gd name="connsiteY485" fmla="*/ 973122 h 2262565"/>
              <a:gd name="connsiteX486" fmla="*/ 5700610 w 7742636"/>
              <a:gd name="connsiteY486" fmla="*/ 1184384 h 2262565"/>
              <a:gd name="connsiteX487" fmla="*/ 5742944 w 7742636"/>
              <a:gd name="connsiteY487" fmla="*/ 1356120 h 2262565"/>
              <a:gd name="connsiteX488" fmla="*/ 6890458 w 7742636"/>
              <a:gd name="connsiteY488" fmla="*/ 2079511 h 2262565"/>
              <a:gd name="connsiteX489" fmla="*/ 7449844 w 7742636"/>
              <a:gd name="connsiteY489" fmla="*/ 2253131 h 2262565"/>
              <a:gd name="connsiteX490" fmla="*/ 7469328 w 7742636"/>
              <a:gd name="connsiteY490" fmla="*/ 2262565 h 2262565"/>
              <a:gd name="connsiteX491" fmla="*/ 7342598 w 7742636"/>
              <a:gd name="connsiteY491" fmla="*/ 2262565 h 2262565"/>
              <a:gd name="connsiteX492" fmla="*/ 7257328 w 7742636"/>
              <a:gd name="connsiteY492" fmla="*/ 2231615 h 2262565"/>
              <a:gd name="connsiteX493" fmla="*/ 6878108 w 7742636"/>
              <a:gd name="connsiteY493" fmla="*/ 2125469 h 2262565"/>
              <a:gd name="connsiteX494" fmla="*/ 5698343 w 7742636"/>
              <a:gd name="connsiteY494" fmla="*/ 1369713 h 2262565"/>
              <a:gd name="connsiteX495" fmla="*/ 5654739 w 7742636"/>
              <a:gd name="connsiteY495" fmla="*/ 1193366 h 2262565"/>
              <a:gd name="connsiteX496" fmla="*/ 5600930 w 7742636"/>
              <a:gd name="connsiteY496" fmla="*/ 991199 h 2262565"/>
              <a:gd name="connsiteX497" fmla="*/ 5585571 w 7742636"/>
              <a:gd name="connsiteY497" fmla="*/ 959755 h 2262565"/>
              <a:gd name="connsiteX498" fmla="*/ 5024575 w 7742636"/>
              <a:gd name="connsiteY498" fmla="*/ 634592 h 2262565"/>
              <a:gd name="connsiteX499" fmla="*/ 4753183 w 7742636"/>
              <a:gd name="connsiteY499" fmla="*/ 681609 h 2262565"/>
              <a:gd name="connsiteX500" fmla="*/ 4339468 w 7742636"/>
              <a:gd name="connsiteY500" fmla="*/ 702466 h 2262565"/>
              <a:gd name="connsiteX501" fmla="*/ 4085377 w 7742636"/>
              <a:gd name="connsiteY501" fmla="*/ 468286 h 2262565"/>
              <a:gd name="connsiteX502" fmla="*/ 3917099 w 7742636"/>
              <a:gd name="connsiteY502" fmla="*/ 285070 h 2262565"/>
              <a:gd name="connsiteX503" fmla="*/ 3659319 w 7742636"/>
              <a:gd name="connsiteY503" fmla="*/ 189132 h 2262565"/>
              <a:gd name="connsiteX504" fmla="*/ 3209925 w 7742636"/>
              <a:gd name="connsiteY504" fmla="*/ 278087 h 2262565"/>
              <a:gd name="connsiteX505" fmla="*/ 2607078 w 7742636"/>
              <a:gd name="connsiteY505" fmla="*/ 344188 h 2262565"/>
              <a:gd name="connsiteX506" fmla="*/ 1542693 w 7742636"/>
              <a:gd name="connsiteY506" fmla="*/ 575687 h 2262565"/>
              <a:gd name="connsiteX507" fmla="*/ 1328035 w 7742636"/>
              <a:gd name="connsiteY507" fmla="*/ 978300 h 2262565"/>
              <a:gd name="connsiteX508" fmla="*/ 1199520 w 7742636"/>
              <a:gd name="connsiteY508" fmla="*/ 1241643 h 2262565"/>
              <a:gd name="connsiteX509" fmla="*/ 313243 w 7742636"/>
              <a:gd name="connsiteY509" fmla="*/ 2220151 h 2262565"/>
              <a:gd name="connsiteX510" fmla="*/ 259086 w 7742636"/>
              <a:gd name="connsiteY510" fmla="*/ 2262565 h 2262565"/>
              <a:gd name="connsiteX511" fmla="*/ 184671 w 7742636"/>
              <a:gd name="connsiteY511" fmla="*/ 2262565 h 2262565"/>
              <a:gd name="connsiteX512" fmla="*/ 283393 w 7742636"/>
              <a:gd name="connsiteY512" fmla="*/ 2185288 h 2262565"/>
              <a:gd name="connsiteX513" fmla="*/ 1160405 w 7742636"/>
              <a:gd name="connsiteY513" fmla="*/ 1218938 h 2262565"/>
              <a:gd name="connsiteX514" fmla="*/ 1287504 w 7742636"/>
              <a:gd name="connsiteY514" fmla="*/ 958665 h 2262565"/>
              <a:gd name="connsiteX515" fmla="*/ 1505761 w 7742636"/>
              <a:gd name="connsiteY515" fmla="*/ 548548 h 2262565"/>
              <a:gd name="connsiteX516" fmla="*/ 2622701 w 7742636"/>
              <a:gd name="connsiteY516" fmla="*/ 299006 h 2262565"/>
              <a:gd name="connsiteX517" fmla="*/ 3197038 w 7742636"/>
              <a:gd name="connsiteY517" fmla="*/ 232913 h 2262565"/>
              <a:gd name="connsiteX518" fmla="*/ 3571876 w 7742636"/>
              <a:gd name="connsiteY518" fmla="*/ 143355 h 2262565"/>
              <a:gd name="connsiteX519" fmla="*/ 3578895 w 7742636"/>
              <a:gd name="connsiteY519" fmla="*/ 1571 h 2262565"/>
              <a:gd name="connsiteX520" fmla="*/ 3964769 w 7742636"/>
              <a:gd name="connsiteY520" fmla="*/ 110727 h 2262565"/>
              <a:gd name="connsiteX521" fmla="*/ 4149567 w 7742636"/>
              <a:gd name="connsiteY521" fmla="*/ 311909 h 2262565"/>
              <a:gd name="connsiteX522" fmla="*/ 4392823 w 7742636"/>
              <a:gd name="connsiteY522" fmla="*/ 539775 h 2262565"/>
              <a:gd name="connsiteX523" fmla="*/ 4791441 w 7742636"/>
              <a:gd name="connsiteY523" fmla="*/ 516698 h 2262565"/>
              <a:gd name="connsiteX524" fmla="*/ 5086970 w 7742636"/>
              <a:gd name="connsiteY524" fmla="*/ 465629 h 2262565"/>
              <a:gd name="connsiteX525" fmla="*/ 5726464 w 7742636"/>
              <a:gd name="connsiteY525" fmla="*/ 865420 h 2262565"/>
              <a:gd name="connsiteX526" fmla="*/ 5784565 w 7742636"/>
              <a:gd name="connsiteY526" fmla="*/ 1083296 h 2262565"/>
              <a:gd name="connsiteX527" fmla="*/ 5827972 w 7742636"/>
              <a:gd name="connsiteY527" fmla="*/ 1260224 h 2262565"/>
              <a:gd name="connsiteX528" fmla="*/ 7017268 w 7742636"/>
              <a:gd name="connsiteY528" fmla="*/ 2012742 h 2262565"/>
              <a:gd name="connsiteX529" fmla="*/ 7595993 w 7742636"/>
              <a:gd name="connsiteY529" fmla="*/ 2191520 h 2262565"/>
              <a:gd name="connsiteX530" fmla="*/ 7742636 w 7742636"/>
              <a:gd name="connsiteY530" fmla="*/ 2262565 h 2262565"/>
              <a:gd name="connsiteX531" fmla="*/ 7641251 w 7742636"/>
              <a:gd name="connsiteY531" fmla="*/ 2262565 h 2262565"/>
              <a:gd name="connsiteX532" fmla="*/ 7577979 w 7742636"/>
              <a:gd name="connsiteY532" fmla="*/ 2232265 h 2262565"/>
              <a:gd name="connsiteX533" fmla="*/ 7002998 w 7742636"/>
              <a:gd name="connsiteY533" fmla="*/ 2056747 h 2262565"/>
              <a:gd name="connsiteX534" fmla="*/ 5782200 w 7742636"/>
              <a:gd name="connsiteY534" fmla="*/ 1274397 h 2262565"/>
              <a:gd name="connsiteX535" fmla="*/ 5736921 w 7742636"/>
              <a:gd name="connsiteY535" fmla="*/ 1091647 h 2262565"/>
              <a:gd name="connsiteX536" fmla="*/ 5682447 w 7742636"/>
              <a:gd name="connsiteY536" fmla="*/ 881176 h 2262565"/>
              <a:gd name="connsiteX537" fmla="*/ 5666307 w 7742636"/>
              <a:gd name="connsiteY537" fmla="*/ 848148 h 2262565"/>
              <a:gd name="connsiteX538" fmla="*/ 5084715 w 7742636"/>
              <a:gd name="connsiteY538" fmla="*/ 510493 h 2262565"/>
              <a:gd name="connsiteX539" fmla="*/ 4802400 w 7742636"/>
              <a:gd name="connsiteY539" fmla="*/ 559911 h 2262565"/>
              <a:gd name="connsiteX540" fmla="*/ 4373937 w 7742636"/>
              <a:gd name="connsiteY540" fmla="*/ 581245 h 2262565"/>
              <a:gd name="connsiteX541" fmla="*/ 4110434 w 7742636"/>
              <a:gd name="connsiteY541" fmla="*/ 338685 h 2262565"/>
              <a:gd name="connsiteX542" fmla="*/ 3935275 w 7742636"/>
              <a:gd name="connsiteY542" fmla="*/ 147297 h 2262565"/>
              <a:gd name="connsiteX543" fmla="*/ 3578793 w 7742636"/>
              <a:gd name="connsiteY543" fmla="*/ 46127 h 2262565"/>
              <a:gd name="connsiteX544" fmla="*/ 3205028 w 7742636"/>
              <a:gd name="connsiteY544" fmla="*/ 136657 h 2262565"/>
              <a:gd name="connsiteX545" fmla="*/ 2580441 w 7742636"/>
              <a:gd name="connsiteY545" fmla="*/ 204741 h 2262565"/>
              <a:gd name="connsiteX546" fmla="*/ 1476978 w 7742636"/>
              <a:gd name="connsiteY546" fmla="*/ 444294 h 2262565"/>
              <a:gd name="connsiteX547" fmla="*/ 1257492 w 7742636"/>
              <a:gd name="connsiteY547" fmla="*/ 862744 h 2262565"/>
              <a:gd name="connsiteX548" fmla="*/ 1124192 w 7742636"/>
              <a:gd name="connsiteY548" fmla="*/ 1135116 h 2262565"/>
              <a:gd name="connsiteX549" fmla="*/ 206505 w 7742636"/>
              <a:gd name="connsiteY549" fmla="*/ 2150058 h 2262565"/>
              <a:gd name="connsiteX550" fmla="*/ 62711 w 7742636"/>
              <a:gd name="connsiteY550" fmla="*/ 2262565 h 2262565"/>
              <a:gd name="connsiteX551" fmla="*/ 0 w 7742636"/>
              <a:gd name="connsiteY551" fmla="*/ 2262565 h 2262565"/>
              <a:gd name="connsiteX552" fmla="*/ 0 w 7742636"/>
              <a:gd name="connsiteY552" fmla="*/ 2249556 h 2262565"/>
              <a:gd name="connsiteX553" fmla="*/ 171417 w 7742636"/>
              <a:gd name="connsiteY553" fmla="*/ 2115807 h 2262565"/>
              <a:gd name="connsiteX554" fmla="*/ 1080194 w 7742636"/>
              <a:gd name="connsiteY554" fmla="*/ 1114300 h 2262565"/>
              <a:gd name="connsiteX555" fmla="*/ 1211905 w 7742636"/>
              <a:gd name="connsiteY555" fmla="*/ 844623 h 2262565"/>
              <a:gd name="connsiteX556" fmla="*/ 1439251 w 7742636"/>
              <a:gd name="connsiteY556" fmla="*/ 419477 h 2262565"/>
              <a:gd name="connsiteX557" fmla="*/ 2596055 w 7742636"/>
              <a:gd name="connsiteY557" fmla="*/ 161511 h 2262565"/>
              <a:gd name="connsiteX558" fmla="*/ 3191345 w 7742636"/>
              <a:gd name="connsiteY558" fmla="*/ 93804 h 2262565"/>
              <a:gd name="connsiteX559" fmla="*/ 3578895 w 7742636"/>
              <a:gd name="connsiteY559" fmla="*/ 1571 h 226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</a:cxnLst>
            <a:rect l="l" t="t" r="r" b="b"/>
            <a:pathLst>
              <a:path w="7742636" h="2262565">
                <a:moveTo>
                  <a:pt x="3498634" y="2257119"/>
                </a:moveTo>
                <a:lnTo>
                  <a:pt x="3528275" y="2262565"/>
                </a:lnTo>
                <a:lnTo>
                  <a:pt x="3424743" y="2262565"/>
                </a:lnTo>
                <a:lnTo>
                  <a:pt x="3442914" y="2259196"/>
                </a:lnTo>
                <a:cubicBezTo>
                  <a:pt x="3461471" y="2256977"/>
                  <a:pt x="3480051" y="2256131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lnTo>
                  <a:pt x="3745325" y="2262565"/>
                </a:lnTo>
                <a:lnTo>
                  <a:pt x="3681030" y="2262565"/>
                </a:lnTo>
                <a:lnTo>
                  <a:pt x="3626243" y="2204234"/>
                </a:ln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2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8" y="2248987"/>
                </a:cubicBezTo>
                <a:cubicBezTo>
                  <a:pt x="2815633" y="2200942"/>
                  <a:pt x="2693234" y="2172459"/>
                  <a:pt x="2579656" y="2252756"/>
                </a:cubicBezTo>
                <a:lnTo>
                  <a:pt x="2568544" y="2262565"/>
                </a:lnTo>
                <a:lnTo>
                  <a:pt x="2499633" y="2262565"/>
                </a:lnTo>
                <a:lnTo>
                  <a:pt x="2560689" y="2211259"/>
                </a:lnTo>
                <a:cubicBezTo>
                  <a:pt x="2695574" y="2121483"/>
                  <a:pt x="2835988" y="2161988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5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2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lnTo>
                  <a:pt x="4463566" y="2262565"/>
                </a:lnTo>
                <a:lnTo>
                  <a:pt x="4361702" y="2262565"/>
                </a:lnTo>
                <a:lnTo>
                  <a:pt x="4332236" y="2250885"/>
                </a:lnTo>
                <a:cubicBezTo>
                  <a:pt x="4303677" y="2243881"/>
                  <a:pt x="4274141" y="2240770"/>
                  <a:pt x="4244446" y="2241759"/>
                </a:cubicBezTo>
                <a:cubicBezTo>
                  <a:pt x="4220187" y="2243050"/>
                  <a:pt x="4196065" y="2245919"/>
                  <a:pt x="4172231" y="2250339"/>
                </a:cubicBezTo>
                <a:lnTo>
                  <a:pt x="4124048" y="2262565"/>
                </a:lnTo>
                <a:lnTo>
                  <a:pt x="3845363" y="2262565"/>
                </a:lnTo>
                <a:lnTo>
                  <a:pt x="3796498" y="2230516"/>
                </a:lnTo>
                <a:cubicBezTo>
                  <a:pt x="3772705" y="2209776"/>
                  <a:pt x="3751748" y="2185807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70" y="2022657"/>
                </a:cubicBezTo>
                <a:cubicBezTo>
                  <a:pt x="3436978" y="2018892"/>
                  <a:pt x="3359836" y="2044948"/>
                  <a:pt x="3279494" y="2072190"/>
                </a:cubicBezTo>
                <a:cubicBezTo>
                  <a:pt x="3173718" y="2107988"/>
                  <a:pt x="3065632" y="2143981"/>
                  <a:pt x="2953830" y="2113005"/>
                </a:cubicBezTo>
                <a:cubicBezTo>
                  <a:pt x="2714974" y="2042604"/>
                  <a:pt x="2561648" y="2012701"/>
                  <a:pt x="2400327" y="2244479"/>
                </a:cubicBezTo>
                <a:lnTo>
                  <a:pt x="2390651" y="2262565"/>
                </a:lnTo>
                <a:lnTo>
                  <a:pt x="2341119" y="2262565"/>
                </a:lnTo>
                <a:lnTo>
                  <a:pt x="2364119" y="2219836"/>
                </a:ln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1" y="2097315"/>
                  <a:pt x="3161402" y="2063976"/>
                  <a:pt x="3265221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3" y="1834366"/>
                </a:moveTo>
                <a:cubicBezTo>
                  <a:pt x="3586781" y="1837722"/>
                  <a:pt x="3641294" y="1854098"/>
                  <a:pt x="3695740" y="1891341"/>
                </a:cubicBezTo>
                <a:cubicBezTo>
                  <a:pt x="3735508" y="1922129"/>
                  <a:pt x="3770630" y="1958391"/>
                  <a:pt x="3800093" y="1999077"/>
                </a:cubicBezTo>
                <a:cubicBezTo>
                  <a:pt x="3832113" y="2048817"/>
                  <a:pt x="3876968" y="2089031"/>
                  <a:pt x="3929962" y="2115514"/>
                </a:cubicBezTo>
                <a:cubicBezTo>
                  <a:pt x="3995271" y="2140360"/>
                  <a:pt x="4066505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52704" y="2144404"/>
                  <a:pt x="4581588" y="2168147"/>
                  <a:pt x="4606489" y="2195502"/>
                </a:cubicBezTo>
                <a:lnTo>
                  <a:pt x="4651641" y="2262565"/>
                </a:lnTo>
                <a:lnTo>
                  <a:pt x="4593281" y="2262565"/>
                </a:lnTo>
                <a:lnTo>
                  <a:pt x="4561799" y="2220722"/>
                </a:lnTo>
                <a:cubicBezTo>
                  <a:pt x="4539627" y="2198417"/>
                  <a:pt x="4514394" y="217913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9" y="2129660"/>
                  <a:pt x="4151577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4" y="1882054"/>
                </a:cubicBezTo>
                <a:cubicBezTo>
                  <a:pt x="3441909" y="1877758"/>
                  <a:pt x="3358850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lnTo>
                  <a:pt x="2254872" y="2262565"/>
                </a:lnTo>
                <a:lnTo>
                  <a:pt x="2204854" y="2262565"/>
                </a:lnTo>
                <a:lnTo>
                  <a:pt x="2297832" y="2089151"/>
                </a:ln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3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7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lnTo>
                  <a:pt x="4772150" y="2262565"/>
                </a:lnTo>
                <a:lnTo>
                  <a:pt x="4723012" y="2262565"/>
                </a:lnTo>
                <a:lnTo>
                  <a:pt x="4704149" y="2196024"/>
                </a:ln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5" y="1899306"/>
                </a:cubicBezTo>
                <a:cubicBezTo>
                  <a:pt x="3759578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lnTo>
                  <a:pt x="2122707" y="2262565"/>
                </a:lnTo>
                <a:lnTo>
                  <a:pt x="2069710" y="2262565"/>
                </a:lnTo>
                <a:lnTo>
                  <a:pt x="2095602" y="2210122"/>
                </a:ln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7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lnTo>
                  <a:pt x="4882831" y="2262565"/>
                </a:lnTo>
                <a:lnTo>
                  <a:pt x="4837313" y="2262565"/>
                </a:lnTo>
                <a:lnTo>
                  <a:pt x="4824126" y="2212460"/>
                </a:ln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900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30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lnTo>
                  <a:pt x="1992438" y="2262565"/>
                </a:lnTo>
                <a:lnTo>
                  <a:pt x="1941181" y="2262565"/>
                </a:lnTo>
                <a:lnTo>
                  <a:pt x="2021003" y="2099396"/>
                </a:ln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4" y="1416263"/>
                  <a:pt x="3693209" y="1436228"/>
                  <a:pt x="3756506" y="1481214"/>
                </a:cubicBezTo>
                <a:cubicBezTo>
                  <a:pt x="3803680" y="1518110"/>
                  <a:pt x="3845177" y="1561704"/>
                  <a:pt x="3879644" y="1610574"/>
                </a:cubicBezTo>
                <a:cubicBezTo>
                  <a:pt x="3917794" y="1671069"/>
                  <a:pt x="3971782" y="1720009"/>
                  <a:pt x="4035812" y="1752149"/>
                </a:cubicBezTo>
                <a:cubicBezTo>
                  <a:pt x="4114607" y="1782864"/>
                  <a:pt x="4200068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lnTo>
                  <a:pt x="5003866" y="2262565"/>
                </a:lnTo>
                <a:lnTo>
                  <a:pt x="4951457" y="2262565"/>
                </a:lnTo>
                <a:lnTo>
                  <a:pt x="4934836" y="2228074"/>
                </a:ln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3" y="1748870"/>
                  <a:pt x="4359440" y="1759955"/>
                  <a:pt x="4300335" y="1779158"/>
                </a:cubicBezTo>
                <a:cubicBezTo>
                  <a:pt x="4207722" y="1804257"/>
                  <a:pt x="4110802" y="1830461"/>
                  <a:pt x="4017654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1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3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lnTo>
                  <a:pt x="1851099" y="2262565"/>
                </a:lnTo>
                <a:lnTo>
                  <a:pt x="1796246" y="2262565"/>
                </a:lnTo>
                <a:lnTo>
                  <a:pt x="1863462" y="2158542"/>
                </a:ln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9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5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078945" y="2158123"/>
                  <a:pt x="5097029" y="2195082"/>
                  <a:pt x="5118368" y="2228843"/>
                </a:cubicBezTo>
                <a:lnTo>
                  <a:pt x="5145190" y="2262565"/>
                </a:lnTo>
                <a:lnTo>
                  <a:pt x="5086499" y="2262565"/>
                </a:lnTo>
                <a:lnTo>
                  <a:pt x="5078879" y="2252788"/>
                </a:lnTo>
                <a:cubicBezTo>
                  <a:pt x="5056476" y="2216674"/>
                  <a:pt x="5037395" y="2177071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3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9" y="1572485"/>
                  <a:pt x="3868271" y="1506938"/>
                </a:cubicBezTo>
                <a:cubicBezTo>
                  <a:pt x="3834838" y="1459021"/>
                  <a:pt x="3794656" y="1416108"/>
                  <a:pt x="3748999" y="1379544"/>
                </a:cubicBezTo>
                <a:cubicBezTo>
                  <a:pt x="3689742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800039" y="2122048"/>
                  <a:pt x="1772432" y="2166830"/>
                  <a:pt x="1742943" y="2210183"/>
                </a:cubicBezTo>
                <a:lnTo>
                  <a:pt x="1703923" y="2262565"/>
                </a:lnTo>
                <a:lnTo>
                  <a:pt x="1646592" y="2262565"/>
                </a:lnTo>
                <a:lnTo>
                  <a:pt x="1703523" y="2186403"/>
                </a:lnTo>
                <a:cubicBezTo>
                  <a:pt x="1732474" y="2143965"/>
                  <a:pt x="1759529" y="2100166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9" y="1384380"/>
                  <a:pt x="3238013" y="1337812"/>
                </a:cubicBezTo>
                <a:cubicBezTo>
                  <a:pt x="3349379" y="1301722"/>
                  <a:pt x="3462583" y="1263987"/>
                  <a:pt x="3575108" y="1271627"/>
                </a:cubicBezTo>
                <a:close/>
                <a:moveTo>
                  <a:pt x="3585999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5" y="1351375"/>
                </a:cubicBezTo>
                <a:cubicBezTo>
                  <a:pt x="3984888" y="1417722"/>
                  <a:pt x="4033866" y="1481350"/>
                  <a:pt x="4106898" y="1510132"/>
                </a:cubicBezTo>
                <a:cubicBezTo>
                  <a:pt x="4194767" y="1544576"/>
                  <a:pt x="4289964" y="1518782"/>
                  <a:pt x="4390778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179706" y="2108784"/>
                  <a:pt x="5225532" y="2179096"/>
                  <a:pt x="5283012" y="2237798"/>
                </a:cubicBezTo>
                <a:lnTo>
                  <a:pt x="5312316" y="2262565"/>
                </a:lnTo>
                <a:lnTo>
                  <a:pt x="5242461" y="2262565"/>
                </a:lnTo>
                <a:lnTo>
                  <a:pt x="5165402" y="2164075"/>
                </a:lnTo>
                <a:cubicBezTo>
                  <a:pt x="5141737" y="2126186"/>
                  <a:pt x="5121511" y="2084658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7" y="1518088"/>
                  <a:pt x="3949648" y="1448456"/>
                  <a:pt x="3896091" y="1378414"/>
                </a:cubicBezTo>
                <a:cubicBezTo>
                  <a:pt x="3860153" y="1328393"/>
                  <a:pt x="3817205" y="1283782"/>
                  <a:pt x="3768562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692523" y="2068213"/>
                  <a:pt x="1629935" y="2158884"/>
                  <a:pt x="1560637" y="2244282"/>
                </a:cubicBezTo>
                <a:lnTo>
                  <a:pt x="1544658" y="2262565"/>
                </a:lnTo>
                <a:lnTo>
                  <a:pt x="1486233" y="2262565"/>
                </a:lnTo>
                <a:lnTo>
                  <a:pt x="1524932" y="2218292"/>
                </a:lnTo>
                <a:cubicBezTo>
                  <a:pt x="1593079" y="2134315"/>
                  <a:pt x="1654492" y="20453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9" y="1130538"/>
                </a:cubicBezTo>
                <a:close/>
                <a:moveTo>
                  <a:pt x="3599607" y="987304"/>
                </a:moveTo>
                <a:cubicBezTo>
                  <a:pt x="3673813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281266" y="2062848"/>
                  <a:pt x="5365900" y="2161849"/>
                  <a:pt x="5473067" y="2237752"/>
                </a:cubicBezTo>
                <a:lnTo>
                  <a:pt x="5514286" y="2262565"/>
                </a:lnTo>
                <a:lnTo>
                  <a:pt x="5431748" y="2262565"/>
                </a:lnTo>
                <a:lnTo>
                  <a:pt x="5340078" y="2183495"/>
                </a:lnTo>
                <a:cubicBezTo>
                  <a:pt x="5277321" y="2118101"/>
                  <a:pt x="5226984" y="2039540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3" y="1432080"/>
                </a:cubicBezTo>
                <a:cubicBezTo>
                  <a:pt x="4036175" y="1397005"/>
                  <a:pt x="3978646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90" y="1039469"/>
                  <a:pt x="3591986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8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612041" y="1970000"/>
                  <a:pt x="1546377" y="2065006"/>
                  <a:pt x="1473692" y="2154475"/>
                </a:cubicBezTo>
                <a:lnTo>
                  <a:pt x="1379116" y="2262565"/>
                </a:lnTo>
                <a:lnTo>
                  <a:pt x="1319407" y="2262565"/>
                </a:lnTo>
                <a:lnTo>
                  <a:pt x="1327659" y="2254290"/>
                </a:lnTo>
                <a:cubicBezTo>
                  <a:pt x="1444654" y="2129772"/>
                  <a:pt x="1548676" y="1995141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80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8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384856" y="2021659"/>
                  <a:pt x="5520092" y="2142908"/>
                  <a:pt x="5688338" y="2229690"/>
                </a:cubicBezTo>
                <a:lnTo>
                  <a:pt x="5761592" y="2262565"/>
                </a:lnTo>
                <a:lnTo>
                  <a:pt x="5652190" y="2262565"/>
                </a:lnTo>
                <a:lnTo>
                  <a:pt x="5537408" y="2192374"/>
                </a:lnTo>
                <a:cubicBezTo>
                  <a:pt x="5421288" y="2108730"/>
                  <a:pt x="5329263" y="1999149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3" y="922037"/>
                  <a:pt x="3674785" y="899836"/>
                  <a:pt x="3603805" y="894931"/>
                </a:cubicBezTo>
                <a:cubicBezTo>
                  <a:pt x="3485507" y="886756"/>
                  <a:pt x="3363868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504037" y="1924324"/>
                  <a:pt x="1393499" y="2067561"/>
                  <a:pt x="1269433" y="2199708"/>
                </a:cubicBezTo>
                <a:lnTo>
                  <a:pt x="1206788" y="2262565"/>
                </a:lnTo>
                <a:lnTo>
                  <a:pt x="1139597" y="2262565"/>
                </a:lnTo>
                <a:lnTo>
                  <a:pt x="1232975" y="2168962"/>
                </a:lnTo>
                <a:cubicBezTo>
                  <a:pt x="1355491" y="2038643"/>
                  <a:pt x="1464465" y="1897721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5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3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4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489732" y="1985067"/>
                  <a:pt x="5688614" y="2121484"/>
                  <a:pt x="5926936" y="2215097"/>
                </a:cubicBezTo>
                <a:lnTo>
                  <a:pt x="6062324" y="2262565"/>
                </a:lnTo>
                <a:lnTo>
                  <a:pt x="5939396" y="2262565"/>
                </a:lnTo>
                <a:lnTo>
                  <a:pt x="5900546" y="2248886"/>
                </a:lnTo>
                <a:cubicBezTo>
                  <a:pt x="5654848" y="2151892"/>
                  <a:pt x="5449194" y="2009805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9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5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391368" y="1881104"/>
                  <a:pt x="1226992" y="2072516"/>
                  <a:pt x="1043074" y="2246913"/>
                </a:cubicBezTo>
                <a:lnTo>
                  <a:pt x="1025109" y="2262565"/>
                </a:lnTo>
                <a:lnTo>
                  <a:pt x="954058" y="2262565"/>
                </a:lnTo>
                <a:lnTo>
                  <a:pt x="1006790" y="2216676"/>
                </a:lnTo>
                <a:cubicBezTo>
                  <a:pt x="1188459" y="2044585"/>
                  <a:pt x="1350234" y="1856255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4" y="785889"/>
                </a:cubicBezTo>
                <a:cubicBezTo>
                  <a:pt x="3347843" y="742600"/>
                  <a:pt x="3483431" y="698187"/>
                  <a:pt x="3617923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8" y="661163"/>
                </a:cubicBezTo>
                <a:cubicBezTo>
                  <a:pt x="3942161" y="710516"/>
                  <a:pt x="3996070" y="768555"/>
                  <a:pt x="4040742" y="833517"/>
                </a:cubicBezTo>
                <a:cubicBezTo>
                  <a:pt x="4102673" y="914804"/>
                  <a:pt x="4160987" y="991629"/>
                  <a:pt x="4249283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596413" y="1953611"/>
                  <a:pt x="5874321" y="2096551"/>
                  <a:pt x="6188738" y="2195952"/>
                </a:cubicBezTo>
                <a:lnTo>
                  <a:pt x="6428180" y="2262565"/>
                </a:lnTo>
                <a:lnTo>
                  <a:pt x="6257835" y="2262565"/>
                </a:lnTo>
                <a:lnTo>
                  <a:pt x="6170497" y="2236961"/>
                </a:lnTo>
                <a:cubicBezTo>
                  <a:pt x="5847335" y="2134321"/>
                  <a:pt x="5560684" y="1985365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3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4" y="611259"/>
                </a:cubicBezTo>
                <a:cubicBezTo>
                  <a:pt x="3494751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2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306142" y="1785443"/>
                  <a:pt x="1134790" y="1984840"/>
                  <a:pt x="943024" y="2166433"/>
                </a:cubicBezTo>
                <a:lnTo>
                  <a:pt x="832510" y="2262565"/>
                </a:lnTo>
                <a:lnTo>
                  <a:pt x="768318" y="2262565"/>
                </a:lnTo>
                <a:lnTo>
                  <a:pt x="907932" y="2141204"/>
                </a:lnTo>
                <a:cubicBezTo>
                  <a:pt x="1097857" y="1961652"/>
                  <a:pt x="1267579" y="1764851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7" y="417518"/>
                  <a:pt x="3787898" y="439527"/>
                  <a:pt x="3901054" y="522748"/>
                </a:cubicBezTo>
                <a:cubicBezTo>
                  <a:pt x="3964988" y="574349"/>
                  <a:pt x="4020983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lnTo>
                  <a:pt x="6804368" y="2262565"/>
                </a:lnTo>
                <a:lnTo>
                  <a:pt x="6628339" y="2262565"/>
                </a:lnTo>
                <a:lnTo>
                  <a:pt x="6624381" y="2261469"/>
                </a:ln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1" y="904041"/>
                  <a:pt x="4097649" y="815341"/>
                  <a:pt x="4032259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4" y="461164"/>
                  <a:pt x="3364356" y="506308"/>
                  <a:pt x="3222208" y="552956"/>
                </a:cubicBezTo>
                <a:cubicBezTo>
                  <a:pt x="3039147" y="612586"/>
                  <a:pt x="2850037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225747" y="1691017"/>
                  <a:pt x="1047422" y="1898394"/>
                  <a:pt x="847867" y="2087284"/>
                </a:cubicBezTo>
                <a:lnTo>
                  <a:pt x="646299" y="2262565"/>
                </a:lnTo>
                <a:lnTo>
                  <a:pt x="575184" y="2262565"/>
                </a:lnTo>
                <a:lnTo>
                  <a:pt x="813353" y="2055677"/>
                </a:lnTo>
                <a:cubicBezTo>
                  <a:pt x="1010846" y="1868991"/>
                  <a:pt x="1186953" y="1664503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7" y="567221"/>
                  <a:pt x="3205407" y="509675"/>
                </a:cubicBezTo>
                <a:cubicBezTo>
                  <a:pt x="3320507" y="472195"/>
                  <a:pt x="3437842" y="433853"/>
                  <a:pt x="3554689" y="425686"/>
                </a:cubicBezTo>
                <a:close/>
                <a:moveTo>
                  <a:pt x="3563418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30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6886712" y="2180416"/>
                  <a:pt x="7011247" y="2212657"/>
                  <a:pt x="7130076" y="2251196"/>
                </a:cubicBezTo>
                <a:lnTo>
                  <a:pt x="7161182" y="2262565"/>
                </a:lnTo>
                <a:lnTo>
                  <a:pt x="7002720" y="2262565"/>
                </a:lnTo>
                <a:lnTo>
                  <a:pt x="6939305" y="2243843"/>
                </a:lnTo>
                <a:cubicBezTo>
                  <a:pt x="6878181" y="2227065"/>
                  <a:pt x="6815935" y="2210912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2" y="826089"/>
                </a:cubicBezTo>
                <a:cubicBezTo>
                  <a:pt x="4197771" y="782719"/>
                  <a:pt x="4128393" y="690155"/>
                  <a:pt x="4060506" y="600665"/>
                </a:cubicBezTo>
                <a:cubicBezTo>
                  <a:pt x="4015261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2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143242" y="1596670"/>
                  <a:pt x="957893" y="1811687"/>
                  <a:pt x="750472" y="2007608"/>
                </a:cubicBezTo>
                <a:lnTo>
                  <a:pt x="456711" y="2262565"/>
                </a:lnTo>
                <a:lnTo>
                  <a:pt x="386080" y="2262565"/>
                </a:lnTo>
                <a:lnTo>
                  <a:pt x="395653" y="2255063"/>
                </a:lnTo>
                <a:cubicBezTo>
                  <a:pt x="727254" y="1986262"/>
                  <a:pt x="1038170" y="169323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1" y="429786"/>
                  <a:pt x="3203543" y="370156"/>
                </a:cubicBezTo>
                <a:cubicBezTo>
                  <a:pt x="3321858" y="331337"/>
                  <a:pt x="3442751" y="291868"/>
                  <a:pt x="3563418" y="283592"/>
                </a:cubicBezTo>
                <a:close/>
                <a:moveTo>
                  <a:pt x="3571876" y="143355"/>
                </a:moveTo>
                <a:cubicBezTo>
                  <a:pt x="3697291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9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082276" y="2130067"/>
                  <a:pt x="7276464" y="2180885"/>
                  <a:pt x="7449844" y="2253131"/>
                </a:cubicBezTo>
                <a:lnTo>
                  <a:pt x="7469328" y="2262565"/>
                </a:lnTo>
                <a:lnTo>
                  <a:pt x="7342598" y="2262565"/>
                </a:lnTo>
                <a:lnTo>
                  <a:pt x="7257328" y="2231615"/>
                </a:lnTo>
                <a:cubicBezTo>
                  <a:pt x="7136522" y="2192629"/>
                  <a:pt x="7008216" y="2159285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3" y="337908"/>
                  <a:pt x="3917099" y="285070"/>
                </a:cubicBezTo>
                <a:cubicBezTo>
                  <a:pt x="3832290" y="223151"/>
                  <a:pt x="3746500" y="195399"/>
                  <a:pt x="3659319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1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259086" y="2262565"/>
                </a:lnTo>
                <a:lnTo>
                  <a:pt x="184671" y="2262565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6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7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215619" y="2064433"/>
                  <a:pt x="7416611" y="2116796"/>
                  <a:pt x="7595993" y="2191520"/>
                </a:cubicBezTo>
                <a:lnTo>
                  <a:pt x="7742636" y="2262565"/>
                </a:lnTo>
                <a:lnTo>
                  <a:pt x="7641251" y="2262565"/>
                </a:lnTo>
                <a:lnTo>
                  <a:pt x="7577979" y="2232265"/>
                </a:lnTo>
                <a:cubicBezTo>
                  <a:pt x="7403806" y="2160650"/>
                  <a:pt x="7205414" y="2109339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3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1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62711" y="2262565"/>
                </a:lnTo>
                <a:lnTo>
                  <a:pt x="0" y="2262565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4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Cameo Placeholder 3" descr="Cameo Placeholder&#10;">
            <a:extLst>
              <a:ext uri="{FF2B5EF4-FFF2-40B4-BE49-F238E27FC236}">
                <a16:creationId xmlns:a16="http://schemas.microsoft.com/office/drawing/2014/main" id="{A70A6A81-7873-2AED-6BDA-65C69FF05426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12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318"/>
            <a:ext cx="5571742" cy="685768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70973DED-7299-AB9F-12B4-159E40B2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9" y="0"/>
            <a:ext cx="709113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C9A7E3D-8D9C-1820-A707-C574CCE92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7179" y="1590621"/>
            <a:ext cx="6564821" cy="3676757"/>
          </a:xfrm>
        </p:spPr>
        <p:txBody>
          <a:bodyPr/>
          <a:lstStyle/>
          <a:p>
            <a:r>
              <a:rPr lang="en-US" sz="1400" dirty="0"/>
              <a:t>As the fastest-growing unicorn in technology, Social Buzz needed to achieve quick worldwide adoption. </a:t>
            </a:r>
          </a:p>
          <a:p>
            <a:r>
              <a:rPr lang="en-US" sz="1400" dirty="0"/>
              <a:t>To support this, Accenture carried out a three-month proof of concept, centered on three primary tasks :</a:t>
            </a:r>
          </a:p>
          <a:p>
            <a:endParaRPr lang="en-US" sz="1400" dirty="0"/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An audit of their big data practice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 Recommendations for a successful IPO</a:t>
            </a:r>
          </a:p>
          <a:p>
            <a:r>
              <a:rPr lang="en-US" sz="1400" dirty="0"/>
              <a:t>- An analysis of their content categories that highlights the top 5 categories with the largest aggregate popularity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1AB5A58-E613-6AF3-A1BC-5ECACFAC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82120" y="5443924"/>
            <a:ext cx="4622006" cy="1414077"/>
          </a:xfrm>
          <a:custGeom>
            <a:avLst/>
            <a:gdLst>
              <a:gd name="connsiteX0" fmla="*/ 2359046 w 4622006"/>
              <a:gd name="connsiteY0" fmla="*/ 1408646 h 1414077"/>
              <a:gd name="connsiteX1" fmla="*/ 2388623 w 4622006"/>
              <a:gd name="connsiteY1" fmla="*/ 1414077 h 1414077"/>
              <a:gd name="connsiteX2" fmla="*/ 2285269 w 4622006"/>
              <a:gd name="connsiteY2" fmla="*/ 1414077 h 1414077"/>
              <a:gd name="connsiteX3" fmla="*/ 2303331 w 4622006"/>
              <a:gd name="connsiteY3" fmla="*/ 1410727 h 1414077"/>
              <a:gd name="connsiteX4" fmla="*/ 2359046 w 4622006"/>
              <a:gd name="connsiteY4" fmla="*/ 1408646 h 1414077"/>
              <a:gd name="connsiteX5" fmla="*/ 2367250 w 4622006"/>
              <a:gd name="connsiteY5" fmla="*/ 1270539 h 1414077"/>
              <a:gd name="connsiteX6" fmla="*/ 2510729 w 4622006"/>
              <a:gd name="connsiteY6" fmla="*/ 1319943 h 1414077"/>
              <a:gd name="connsiteX7" fmla="*/ 2604193 w 4622006"/>
              <a:gd name="connsiteY7" fmla="*/ 1412316 h 1414077"/>
              <a:gd name="connsiteX8" fmla="*/ 2605725 w 4622006"/>
              <a:gd name="connsiteY8" fmla="*/ 1414077 h 1414077"/>
              <a:gd name="connsiteX9" fmla="*/ 2541430 w 4622006"/>
              <a:gd name="connsiteY9" fmla="*/ 1414077 h 1414077"/>
              <a:gd name="connsiteX10" fmla="*/ 2486647 w 4622006"/>
              <a:gd name="connsiteY10" fmla="*/ 1355749 h 1414077"/>
              <a:gd name="connsiteX11" fmla="*/ 2363148 w 4622006"/>
              <a:gd name="connsiteY11" fmla="*/ 1314598 h 1414077"/>
              <a:gd name="connsiteX12" fmla="*/ 2146266 w 4622006"/>
              <a:gd name="connsiteY12" fmla="*/ 1361465 h 1414077"/>
              <a:gd name="connsiteX13" fmla="*/ 1841969 w 4622006"/>
              <a:gd name="connsiteY13" fmla="*/ 1400501 h 1414077"/>
              <a:gd name="connsiteX14" fmla="*/ 1440056 w 4622006"/>
              <a:gd name="connsiteY14" fmla="*/ 1404270 h 1414077"/>
              <a:gd name="connsiteX15" fmla="*/ 1428947 w 4622006"/>
              <a:gd name="connsiteY15" fmla="*/ 1414077 h 1414077"/>
              <a:gd name="connsiteX16" fmla="*/ 1360037 w 4622006"/>
              <a:gd name="connsiteY16" fmla="*/ 1414077 h 1414077"/>
              <a:gd name="connsiteX17" fmla="*/ 1421090 w 4622006"/>
              <a:gd name="connsiteY17" fmla="*/ 1362774 h 1414077"/>
              <a:gd name="connsiteX18" fmla="*/ 1852900 w 4622006"/>
              <a:gd name="connsiteY18" fmla="*/ 1358584 h 1414077"/>
              <a:gd name="connsiteX19" fmla="*/ 2129281 w 4622006"/>
              <a:gd name="connsiteY19" fmla="*/ 1319764 h 1414077"/>
              <a:gd name="connsiteX20" fmla="*/ 2367250 w 4622006"/>
              <a:gd name="connsiteY20" fmla="*/ 1270539 h 1414077"/>
              <a:gd name="connsiteX21" fmla="*/ 2380232 w 4622006"/>
              <a:gd name="connsiteY21" fmla="*/ 1128482 h 1414077"/>
              <a:gd name="connsiteX22" fmla="*/ 2533288 w 4622006"/>
              <a:gd name="connsiteY22" fmla="*/ 1182006 h 1414077"/>
              <a:gd name="connsiteX23" fmla="*/ 2630911 w 4622006"/>
              <a:gd name="connsiteY23" fmla="*/ 1282907 h 1414077"/>
              <a:gd name="connsiteX24" fmla="*/ 2752125 w 4622006"/>
              <a:gd name="connsiteY24" fmla="*/ 1390549 h 1414077"/>
              <a:gd name="connsiteX25" fmla="*/ 2949419 w 4622006"/>
              <a:gd name="connsiteY25" fmla="*/ 1375890 h 1414077"/>
              <a:gd name="connsiteX26" fmla="*/ 3104959 w 4622006"/>
              <a:gd name="connsiteY26" fmla="*/ 1347984 h 1414077"/>
              <a:gd name="connsiteX27" fmla="*/ 3305589 w 4622006"/>
              <a:gd name="connsiteY27" fmla="*/ 1399181 h 1414077"/>
              <a:gd name="connsiteX28" fmla="*/ 3323981 w 4622006"/>
              <a:gd name="connsiteY28" fmla="*/ 1414077 h 1414077"/>
              <a:gd name="connsiteX29" fmla="*/ 3222132 w 4622006"/>
              <a:gd name="connsiteY29" fmla="*/ 1414077 h 1414077"/>
              <a:gd name="connsiteX30" fmla="*/ 3192629 w 4622006"/>
              <a:gd name="connsiteY30" fmla="*/ 1402380 h 1414077"/>
              <a:gd name="connsiteX31" fmla="*/ 3104854 w 4622006"/>
              <a:gd name="connsiteY31" fmla="*/ 1393270 h 1414077"/>
              <a:gd name="connsiteX32" fmla="*/ 3032640 w 4622006"/>
              <a:gd name="connsiteY32" fmla="*/ 1401849 h 1414077"/>
              <a:gd name="connsiteX33" fmla="*/ 2984454 w 4622006"/>
              <a:gd name="connsiteY33" fmla="*/ 1414077 h 1414077"/>
              <a:gd name="connsiteX34" fmla="*/ 2705778 w 4622006"/>
              <a:gd name="connsiteY34" fmla="*/ 1414077 h 1414077"/>
              <a:gd name="connsiteX35" fmla="*/ 2656907 w 4622006"/>
              <a:gd name="connsiteY35" fmla="*/ 1382026 h 1414077"/>
              <a:gd name="connsiteX36" fmla="*/ 2594694 w 4622006"/>
              <a:gd name="connsiteY36" fmla="*/ 1310694 h 1414077"/>
              <a:gd name="connsiteX37" fmla="*/ 2506084 w 4622006"/>
              <a:gd name="connsiteY37" fmla="*/ 1219333 h 1414077"/>
              <a:gd name="connsiteX38" fmla="*/ 2372576 w 4622006"/>
              <a:gd name="connsiteY38" fmla="*/ 1174165 h 1414077"/>
              <a:gd name="connsiteX39" fmla="*/ 2139866 w 4622006"/>
              <a:gd name="connsiteY39" fmla="*/ 1223658 h 1414077"/>
              <a:gd name="connsiteX40" fmla="*/ 1814237 w 4622006"/>
              <a:gd name="connsiteY40" fmla="*/ 1264515 h 1414077"/>
              <a:gd name="connsiteX41" fmla="*/ 1260694 w 4622006"/>
              <a:gd name="connsiteY41" fmla="*/ 1395949 h 1414077"/>
              <a:gd name="connsiteX42" fmla="*/ 1251000 w 4622006"/>
              <a:gd name="connsiteY42" fmla="*/ 1414077 h 1414077"/>
              <a:gd name="connsiteX43" fmla="*/ 1201513 w 4622006"/>
              <a:gd name="connsiteY43" fmla="*/ 1414077 h 1414077"/>
              <a:gd name="connsiteX44" fmla="*/ 1224525 w 4622006"/>
              <a:gd name="connsiteY44" fmla="*/ 1371347 h 1414077"/>
              <a:gd name="connsiteX45" fmla="*/ 1827702 w 4622006"/>
              <a:gd name="connsiteY45" fmla="*/ 1220862 h 1414077"/>
              <a:gd name="connsiteX46" fmla="*/ 2125627 w 4622006"/>
              <a:gd name="connsiteY46" fmla="*/ 1180638 h 1414077"/>
              <a:gd name="connsiteX47" fmla="*/ 2380232 w 4622006"/>
              <a:gd name="connsiteY47" fmla="*/ 1128482 h 1414077"/>
              <a:gd name="connsiteX48" fmla="*/ 2392670 w 4622006"/>
              <a:gd name="connsiteY48" fmla="*/ 985876 h 1414077"/>
              <a:gd name="connsiteX49" fmla="*/ 2556149 w 4622006"/>
              <a:gd name="connsiteY49" fmla="*/ 1042847 h 1414077"/>
              <a:gd name="connsiteX50" fmla="*/ 2660498 w 4622006"/>
              <a:gd name="connsiteY50" fmla="*/ 1150587 h 1414077"/>
              <a:gd name="connsiteX51" fmla="*/ 2790369 w 4622006"/>
              <a:gd name="connsiteY51" fmla="*/ 1267024 h 1414077"/>
              <a:gd name="connsiteX52" fmla="*/ 3002236 w 4622006"/>
              <a:gd name="connsiteY52" fmla="*/ 1251512 h 1414077"/>
              <a:gd name="connsiteX53" fmla="*/ 3167678 w 4622006"/>
              <a:gd name="connsiteY53" fmla="*/ 1222105 h 1414077"/>
              <a:gd name="connsiteX54" fmla="*/ 3381029 w 4622006"/>
              <a:gd name="connsiteY54" fmla="*/ 1276641 h 1414077"/>
              <a:gd name="connsiteX55" fmla="*/ 3466899 w 4622006"/>
              <a:gd name="connsiteY55" fmla="*/ 1347008 h 1414077"/>
              <a:gd name="connsiteX56" fmla="*/ 3512055 w 4622006"/>
              <a:gd name="connsiteY56" fmla="*/ 1414077 h 1414077"/>
              <a:gd name="connsiteX57" fmla="*/ 3453690 w 4622006"/>
              <a:gd name="connsiteY57" fmla="*/ 1414077 h 1414077"/>
              <a:gd name="connsiteX58" fmla="*/ 3422206 w 4622006"/>
              <a:gd name="connsiteY58" fmla="*/ 1372231 h 1414077"/>
              <a:gd name="connsiteX59" fmla="*/ 3347137 w 4622006"/>
              <a:gd name="connsiteY59" fmla="*/ 1315024 h 1414077"/>
              <a:gd name="connsiteX60" fmla="*/ 3165192 w 4622006"/>
              <a:gd name="connsiteY60" fmla="*/ 1270454 h 1414077"/>
              <a:gd name="connsiteX61" fmla="*/ 3011982 w 4622006"/>
              <a:gd name="connsiteY61" fmla="*/ 1297214 h 1414077"/>
              <a:gd name="connsiteX62" fmla="*/ 2771239 w 4622006"/>
              <a:gd name="connsiteY62" fmla="*/ 1310984 h 1414077"/>
              <a:gd name="connsiteX63" fmla="*/ 2621371 w 4622006"/>
              <a:gd name="connsiteY63" fmla="*/ 1180311 h 1414077"/>
              <a:gd name="connsiteX64" fmla="*/ 2525418 w 4622006"/>
              <a:gd name="connsiteY64" fmla="*/ 1082860 h 1414077"/>
              <a:gd name="connsiteX65" fmla="*/ 2382904 w 4622006"/>
              <a:gd name="connsiteY65" fmla="*/ 1033560 h 1414077"/>
              <a:gd name="connsiteX66" fmla="*/ 2133067 w 4622006"/>
              <a:gd name="connsiteY66" fmla="*/ 1086077 h 1414077"/>
              <a:gd name="connsiteX67" fmla="*/ 1785834 w 4622006"/>
              <a:gd name="connsiteY67" fmla="*/ 1129250 h 1414077"/>
              <a:gd name="connsiteX68" fmla="*/ 1193453 w 4622006"/>
              <a:gd name="connsiteY68" fmla="*/ 1268200 h 1414077"/>
              <a:gd name="connsiteX69" fmla="*/ 1115276 w 4622006"/>
              <a:gd name="connsiteY69" fmla="*/ 1414077 h 1414077"/>
              <a:gd name="connsiteX70" fmla="*/ 1065259 w 4622006"/>
              <a:gd name="connsiteY70" fmla="*/ 1414077 h 1414077"/>
              <a:gd name="connsiteX71" fmla="*/ 1158241 w 4622006"/>
              <a:gd name="connsiteY71" fmla="*/ 1240657 h 1414077"/>
              <a:gd name="connsiteX72" fmla="*/ 1802446 w 4622006"/>
              <a:gd name="connsiteY72" fmla="*/ 1083121 h 1414077"/>
              <a:gd name="connsiteX73" fmla="*/ 2120354 w 4622006"/>
              <a:gd name="connsiteY73" fmla="*/ 1041279 h 1414077"/>
              <a:gd name="connsiteX74" fmla="*/ 2392670 w 4622006"/>
              <a:gd name="connsiteY74" fmla="*/ 985876 h 1414077"/>
              <a:gd name="connsiteX75" fmla="*/ 2402355 w 4622006"/>
              <a:gd name="connsiteY75" fmla="*/ 845653 h 1414077"/>
              <a:gd name="connsiteX76" fmla="*/ 2574684 w 4622006"/>
              <a:gd name="connsiteY76" fmla="*/ 907299 h 1414077"/>
              <a:gd name="connsiteX77" fmla="*/ 2684604 w 4622006"/>
              <a:gd name="connsiteY77" fmla="*/ 1020499 h 1414077"/>
              <a:gd name="connsiteX78" fmla="*/ 2823296 w 4622006"/>
              <a:gd name="connsiteY78" fmla="*/ 1145108 h 1414077"/>
              <a:gd name="connsiteX79" fmla="*/ 3050106 w 4622006"/>
              <a:gd name="connsiteY79" fmla="*/ 1130487 h 1414077"/>
              <a:gd name="connsiteX80" fmla="*/ 3225262 w 4622006"/>
              <a:gd name="connsiteY80" fmla="*/ 1099217 h 1414077"/>
              <a:gd name="connsiteX81" fmla="*/ 3451349 w 4622006"/>
              <a:gd name="connsiteY81" fmla="*/ 1157852 h 1414077"/>
              <a:gd name="connsiteX82" fmla="*/ 3608206 w 4622006"/>
              <a:gd name="connsiteY82" fmla="*/ 1330030 h 1414077"/>
              <a:gd name="connsiteX83" fmla="*/ 3632561 w 4622006"/>
              <a:gd name="connsiteY83" fmla="*/ 1414077 h 1414077"/>
              <a:gd name="connsiteX84" fmla="*/ 3583419 w 4622006"/>
              <a:gd name="connsiteY84" fmla="*/ 1414077 h 1414077"/>
              <a:gd name="connsiteX85" fmla="*/ 3564558 w 4622006"/>
              <a:gd name="connsiteY85" fmla="*/ 1347531 h 1414077"/>
              <a:gd name="connsiteX86" fmla="*/ 3558125 w 4622006"/>
              <a:gd name="connsiteY86" fmla="*/ 1334344 h 1414077"/>
              <a:gd name="connsiteX87" fmla="*/ 3418017 w 4622006"/>
              <a:gd name="connsiteY87" fmla="*/ 1192353 h 1414077"/>
              <a:gd name="connsiteX88" fmla="*/ 3223778 w 4622006"/>
              <a:gd name="connsiteY88" fmla="*/ 1144662 h 1414077"/>
              <a:gd name="connsiteX89" fmla="*/ 3061609 w 4622006"/>
              <a:gd name="connsiteY89" fmla="*/ 1175824 h 1414077"/>
              <a:gd name="connsiteX90" fmla="*/ 2806668 w 4622006"/>
              <a:gd name="connsiteY90" fmla="*/ 1190242 h 1414077"/>
              <a:gd name="connsiteX91" fmla="*/ 2648183 w 4622006"/>
              <a:gd name="connsiteY91" fmla="*/ 1050814 h 1414077"/>
              <a:gd name="connsiteX92" fmla="*/ 2548070 w 4622006"/>
              <a:gd name="connsiteY92" fmla="*/ 944837 h 1414077"/>
              <a:gd name="connsiteX93" fmla="*/ 2395898 w 4622006"/>
              <a:gd name="connsiteY93" fmla="*/ 891723 h 1414077"/>
              <a:gd name="connsiteX94" fmla="*/ 2129342 w 4622006"/>
              <a:gd name="connsiteY94" fmla="*/ 947488 h 1414077"/>
              <a:gd name="connsiteX95" fmla="*/ 1761120 w 4622006"/>
              <a:gd name="connsiteY95" fmla="*/ 992236 h 1414077"/>
              <a:gd name="connsiteX96" fmla="*/ 1129070 w 4622006"/>
              <a:gd name="connsiteY96" fmla="*/ 1139030 h 1414077"/>
              <a:gd name="connsiteX97" fmla="*/ 998627 w 4622006"/>
              <a:gd name="connsiteY97" fmla="*/ 1382603 h 1414077"/>
              <a:gd name="connsiteX98" fmla="*/ 983111 w 4622006"/>
              <a:gd name="connsiteY98" fmla="*/ 1414077 h 1414077"/>
              <a:gd name="connsiteX99" fmla="*/ 930113 w 4622006"/>
              <a:gd name="connsiteY99" fmla="*/ 1414077 h 1414077"/>
              <a:gd name="connsiteX100" fmla="*/ 956009 w 4622006"/>
              <a:gd name="connsiteY100" fmla="*/ 1361629 h 1414077"/>
              <a:gd name="connsiteX101" fmla="*/ 1091110 w 4622006"/>
              <a:gd name="connsiteY101" fmla="*/ 1112805 h 1414077"/>
              <a:gd name="connsiteX102" fmla="*/ 1774642 w 4622006"/>
              <a:gd name="connsiteY102" fmla="*/ 947671 h 1414077"/>
              <a:gd name="connsiteX103" fmla="*/ 2114676 w 4622006"/>
              <a:gd name="connsiteY103" fmla="*/ 903634 h 1414077"/>
              <a:gd name="connsiteX104" fmla="*/ 2402355 w 4622006"/>
              <a:gd name="connsiteY104" fmla="*/ 845653 h 1414077"/>
              <a:gd name="connsiteX105" fmla="*/ 2413093 w 4622006"/>
              <a:gd name="connsiteY105" fmla="*/ 703816 h 1414077"/>
              <a:gd name="connsiteX106" fmla="*/ 2595093 w 4622006"/>
              <a:gd name="connsiteY106" fmla="*/ 769407 h 1414077"/>
              <a:gd name="connsiteX107" fmla="*/ 2712115 w 4622006"/>
              <a:gd name="connsiteY107" fmla="*/ 891184 h 1414077"/>
              <a:gd name="connsiteX108" fmla="*/ 2859425 w 4622006"/>
              <a:gd name="connsiteY108" fmla="*/ 1024548 h 1414077"/>
              <a:gd name="connsiteX109" fmla="*/ 3099822 w 4622006"/>
              <a:gd name="connsiteY109" fmla="*/ 1008076 h 1414077"/>
              <a:gd name="connsiteX110" fmla="*/ 3285290 w 4622006"/>
              <a:gd name="connsiteY110" fmla="*/ 975144 h 1414077"/>
              <a:gd name="connsiteX111" fmla="*/ 3689449 w 4622006"/>
              <a:gd name="connsiteY111" fmla="*/ 1220659 h 1414077"/>
              <a:gd name="connsiteX112" fmla="*/ 3727522 w 4622006"/>
              <a:gd name="connsiteY112" fmla="*/ 1354023 h 1414077"/>
              <a:gd name="connsiteX113" fmla="*/ 3743239 w 4622006"/>
              <a:gd name="connsiteY113" fmla="*/ 1414077 h 1414077"/>
              <a:gd name="connsiteX114" fmla="*/ 3697719 w 4622006"/>
              <a:gd name="connsiteY114" fmla="*/ 1414077 h 1414077"/>
              <a:gd name="connsiteX115" fmla="*/ 3684531 w 4622006"/>
              <a:gd name="connsiteY115" fmla="*/ 1363971 h 1414077"/>
              <a:gd name="connsiteX116" fmla="*/ 3648312 w 4622006"/>
              <a:gd name="connsiteY116" fmla="*/ 1237381 h 1414077"/>
              <a:gd name="connsiteX117" fmla="*/ 3641093 w 4622006"/>
              <a:gd name="connsiteY117" fmla="*/ 1222616 h 1414077"/>
              <a:gd name="connsiteX118" fmla="*/ 3492549 w 4622006"/>
              <a:gd name="connsiteY118" fmla="*/ 1071307 h 1414077"/>
              <a:gd name="connsiteX119" fmla="*/ 3286153 w 4622006"/>
              <a:gd name="connsiteY119" fmla="*/ 1020435 h 1414077"/>
              <a:gd name="connsiteX120" fmla="*/ 3113308 w 4622006"/>
              <a:gd name="connsiteY120" fmla="*/ 1051510 h 1414077"/>
              <a:gd name="connsiteX121" fmla="*/ 2843793 w 4622006"/>
              <a:gd name="connsiteY121" fmla="*/ 1066781 h 1414077"/>
              <a:gd name="connsiteX122" fmla="*/ 2675281 w 4622006"/>
              <a:gd name="connsiteY122" fmla="*/ 919716 h 1414077"/>
              <a:gd name="connsiteX123" fmla="*/ 2567924 w 4622006"/>
              <a:gd name="connsiteY123" fmla="*/ 806778 h 1414077"/>
              <a:gd name="connsiteX124" fmla="*/ 2406554 w 4622006"/>
              <a:gd name="connsiteY124" fmla="*/ 750000 h 1414077"/>
              <a:gd name="connsiteX125" fmla="*/ 2123360 w 4622006"/>
              <a:gd name="connsiteY125" fmla="*/ 808034 h 1414077"/>
              <a:gd name="connsiteX126" fmla="*/ 1733220 w 4622006"/>
              <a:gd name="connsiteY126" fmla="*/ 854389 h 1414077"/>
              <a:gd name="connsiteX127" fmla="*/ 1062252 w 4622006"/>
              <a:gd name="connsiteY127" fmla="*/ 1008620 h 1414077"/>
              <a:gd name="connsiteX128" fmla="*/ 924668 w 4622006"/>
              <a:gd name="connsiteY128" fmla="*/ 1268228 h 1414077"/>
              <a:gd name="connsiteX129" fmla="*/ 852790 w 4622006"/>
              <a:gd name="connsiteY129" fmla="*/ 1414077 h 1414077"/>
              <a:gd name="connsiteX130" fmla="*/ 801523 w 4622006"/>
              <a:gd name="connsiteY130" fmla="*/ 1414077 h 1414077"/>
              <a:gd name="connsiteX131" fmla="*/ 881409 w 4622006"/>
              <a:gd name="connsiteY131" fmla="*/ 1250903 h 1414077"/>
              <a:gd name="connsiteX132" fmla="*/ 1023685 w 4622006"/>
              <a:gd name="connsiteY132" fmla="*/ 986088 h 1414077"/>
              <a:gd name="connsiteX133" fmla="*/ 1746477 w 4622006"/>
              <a:gd name="connsiteY133" fmla="*/ 813270 h 1414077"/>
              <a:gd name="connsiteX134" fmla="*/ 2110068 w 4622006"/>
              <a:gd name="connsiteY134" fmla="*/ 765970 h 1414077"/>
              <a:gd name="connsiteX135" fmla="*/ 2413093 w 4622006"/>
              <a:gd name="connsiteY135" fmla="*/ 703816 h 1414077"/>
              <a:gd name="connsiteX136" fmla="*/ 2425155 w 4622006"/>
              <a:gd name="connsiteY136" fmla="*/ 563341 h 1414077"/>
              <a:gd name="connsiteX137" fmla="*/ 2616916 w 4622006"/>
              <a:gd name="connsiteY137" fmla="*/ 632722 h 1414077"/>
              <a:gd name="connsiteX138" fmla="*/ 2740054 w 4622006"/>
              <a:gd name="connsiteY138" fmla="*/ 762081 h 1414077"/>
              <a:gd name="connsiteX139" fmla="*/ 2896222 w 4622006"/>
              <a:gd name="connsiteY139" fmla="*/ 903656 h 1414077"/>
              <a:gd name="connsiteX140" fmla="*/ 3151369 w 4622006"/>
              <a:gd name="connsiteY140" fmla="*/ 886708 h 1414077"/>
              <a:gd name="connsiteX141" fmla="*/ 3346183 w 4622006"/>
              <a:gd name="connsiteY141" fmla="*/ 852111 h 1414077"/>
              <a:gd name="connsiteX142" fmla="*/ 3771679 w 4622006"/>
              <a:gd name="connsiteY142" fmla="*/ 1111661 h 1414077"/>
              <a:gd name="connsiteX143" fmla="*/ 3811622 w 4622006"/>
              <a:gd name="connsiteY143" fmla="*/ 1252796 h 1414077"/>
              <a:gd name="connsiteX144" fmla="*/ 3840800 w 4622006"/>
              <a:gd name="connsiteY144" fmla="*/ 1364994 h 1414077"/>
              <a:gd name="connsiteX145" fmla="*/ 3864279 w 4622006"/>
              <a:gd name="connsiteY145" fmla="*/ 1414077 h 1414077"/>
              <a:gd name="connsiteX146" fmla="*/ 3811870 w 4622006"/>
              <a:gd name="connsiteY146" fmla="*/ 1414077 h 1414077"/>
              <a:gd name="connsiteX147" fmla="*/ 3795247 w 4622006"/>
              <a:gd name="connsiteY147" fmla="*/ 1379581 h 1414077"/>
              <a:gd name="connsiteX148" fmla="*/ 3764370 w 4622006"/>
              <a:gd name="connsiteY148" fmla="*/ 1261937 h 1414077"/>
              <a:gd name="connsiteX149" fmla="*/ 3726844 w 4622006"/>
              <a:gd name="connsiteY149" fmla="*/ 1128745 h 1414077"/>
              <a:gd name="connsiteX150" fmla="*/ 3718884 w 4622006"/>
              <a:gd name="connsiteY150" fmla="*/ 1112439 h 1414077"/>
              <a:gd name="connsiteX151" fmla="*/ 3561775 w 4622006"/>
              <a:gd name="connsiteY151" fmla="*/ 952090 h 1414077"/>
              <a:gd name="connsiteX152" fmla="*/ 3343348 w 4622006"/>
              <a:gd name="connsiteY152" fmla="*/ 897763 h 1414077"/>
              <a:gd name="connsiteX153" fmla="*/ 3160745 w 4622006"/>
              <a:gd name="connsiteY153" fmla="*/ 930665 h 1414077"/>
              <a:gd name="connsiteX154" fmla="*/ 2878065 w 4622006"/>
              <a:gd name="connsiteY154" fmla="*/ 945672 h 1414077"/>
              <a:gd name="connsiteX155" fmla="*/ 2702847 w 4622006"/>
              <a:gd name="connsiteY155" fmla="*/ 790816 h 1414077"/>
              <a:gd name="connsiteX156" fmla="*/ 2589554 w 4622006"/>
              <a:gd name="connsiteY156" fmla="*/ 670669 h 1414077"/>
              <a:gd name="connsiteX157" fmla="*/ 2418398 w 4622006"/>
              <a:gd name="connsiteY157" fmla="*/ 608732 h 1414077"/>
              <a:gd name="connsiteX158" fmla="*/ 2118985 w 4622006"/>
              <a:gd name="connsiteY158" fmla="*/ 671156 h 1414077"/>
              <a:gd name="connsiteX159" fmla="*/ 1707696 w 4622006"/>
              <a:gd name="connsiteY159" fmla="*/ 719705 h 1414077"/>
              <a:gd name="connsiteX160" fmla="*/ 997236 w 4622006"/>
              <a:gd name="connsiteY160" fmla="*/ 882157 h 1414077"/>
              <a:gd name="connsiteX161" fmla="*/ 851359 w 4622006"/>
              <a:gd name="connsiteY161" fmla="*/ 1154475 h 1414077"/>
              <a:gd name="connsiteX162" fmla="*/ 763994 w 4622006"/>
              <a:gd name="connsiteY162" fmla="*/ 1332798 h 1414077"/>
              <a:gd name="connsiteX163" fmla="*/ 711503 w 4622006"/>
              <a:gd name="connsiteY163" fmla="*/ 1414077 h 1414077"/>
              <a:gd name="connsiteX164" fmla="*/ 656651 w 4622006"/>
              <a:gd name="connsiteY164" fmla="*/ 1414077 h 1414077"/>
              <a:gd name="connsiteX165" fmla="*/ 723867 w 4622006"/>
              <a:gd name="connsiteY165" fmla="*/ 1310054 h 1414077"/>
              <a:gd name="connsiteX166" fmla="*/ 809865 w 4622006"/>
              <a:gd name="connsiteY166" fmla="*/ 1134832 h 1414077"/>
              <a:gd name="connsiteX167" fmla="*/ 959512 w 4622006"/>
              <a:gd name="connsiteY167" fmla="*/ 855392 h 1414077"/>
              <a:gd name="connsiteX168" fmla="*/ 1721776 w 4622006"/>
              <a:gd name="connsiteY168" fmla="*/ 675307 h 1414077"/>
              <a:gd name="connsiteX169" fmla="*/ 2104555 w 4622006"/>
              <a:gd name="connsiteY169" fmla="*/ 626764 h 1414077"/>
              <a:gd name="connsiteX170" fmla="*/ 2425155 w 4622006"/>
              <a:gd name="connsiteY170" fmla="*/ 563341 h 1414077"/>
              <a:gd name="connsiteX171" fmla="*/ 2435511 w 4622006"/>
              <a:gd name="connsiteY171" fmla="*/ 423142 h 1414077"/>
              <a:gd name="connsiteX172" fmla="*/ 2636776 w 4622006"/>
              <a:gd name="connsiteY172" fmla="*/ 496057 h 1414077"/>
              <a:gd name="connsiteX173" fmla="*/ 2766036 w 4622006"/>
              <a:gd name="connsiteY173" fmla="*/ 631044 h 1414077"/>
              <a:gd name="connsiteX174" fmla="*/ 2930822 w 4622006"/>
              <a:gd name="connsiteY174" fmla="*/ 781376 h 1414077"/>
              <a:gd name="connsiteX175" fmla="*/ 3199525 w 4622006"/>
              <a:gd name="connsiteY175" fmla="*/ 767428 h 1414077"/>
              <a:gd name="connsiteX176" fmla="*/ 3405239 w 4622006"/>
              <a:gd name="connsiteY176" fmla="*/ 731385 h 1414077"/>
              <a:gd name="connsiteX177" fmla="*/ 3851932 w 4622006"/>
              <a:gd name="connsiteY177" fmla="*/ 1004640 h 1414077"/>
              <a:gd name="connsiteX178" fmla="*/ 3894530 w 4622006"/>
              <a:gd name="connsiteY178" fmla="*/ 1150223 h 1414077"/>
              <a:gd name="connsiteX179" fmla="*/ 3925007 w 4622006"/>
              <a:gd name="connsiteY179" fmla="*/ 1269030 h 1414077"/>
              <a:gd name="connsiteX180" fmla="*/ 3978772 w 4622006"/>
              <a:gd name="connsiteY180" fmla="*/ 1380359 h 1414077"/>
              <a:gd name="connsiteX181" fmla="*/ 4005592 w 4622006"/>
              <a:gd name="connsiteY181" fmla="*/ 1414077 h 1414077"/>
              <a:gd name="connsiteX182" fmla="*/ 3946905 w 4622006"/>
              <a:gd name="connsiteY182" fmla="*/ 1414077 h 1414077"/>
              <a:gd name="connsiteX183" fmla="*/ 3939286 w 4622006"/>
              <a:gd name="connsiteY183" fmla="*/ 1404302 h 1414077"/>
              <a:gd name="connsiteX184" fmla="*/ 3882553 w 4622006"/>
              <a:gd name="connsiteY184" fmla="*/ 1284996 h 1414077"/>
              <a:gd name="connsiteX185" fmla="*/ 3850195 w 4622006"/>
              <a:gd name="connsiteY185" fmla="*/ 1160375 h 1414077"/>
              <a:gd name="connsiteX186" fmla="*/ 3811017 w 4622006"/>
              <a:gd name="connsiteY186" fmla="*/ 1019827 h 1414077"/>
              <a:gd name="connsiteX187" fmla="*/ 3802092 w 4622006"/>
              <a:gd name="connsiteY187" fmla="*/ 1001568 h 1414077"/>
              <a:gd name="connsiteX188" fmla="*/ 3635873 w 4622006"/>
              <a:gd name="connsiteY188" fmla="*/ 830836 h 1414077"/>
              <a:gd name="connsiteX189" fmla="*/ 3404177 w 4622006"/>
              <a:gd name="connsiteY189" fmla="*/ 772768 h 1414077"/>
              <a:gd name="connsiteX190" fmla="*/ 3211715 w 4622006"/>
              <a:gd name="connsiteY190" fmla="*/ 807205 h 1414077"/>
              <a:gd name="connsiteX191" fmla="*/ 2913296 w 4622006"/>
              <a:gd name="connsiteY191" fmla="*/ 823642 h 1414077"/>
              <a:gd name="connsiteX192" fmla="*/ 2728673 w 4622006"/>
              <a:gd name="connsiteY192" fmla="*/ 658453 h 1414077"/>
              <a:gd name="connsiteX193" fmla="*/ 2609439 w 4622006"/>
              <a:gd name="connsiteY193" fmla="*/ 531100 h 1414077"/>
              <a:gd name="connsiteX194" fmla="*/ 2428653 w 4622006"/>
              <a:gd name="connsiteY194" fmla="*/ 466166 h 1414077"/>
              <a:gd name="connsiteX195" fmla="*/ 2112323 w 4622006"/>
              <a:gd name="connsiteY195" fmla="*/ 530642 h 1414077"/>
              <a:gd name="connsiteX196" fmla="*/ 1680218 w 4622006"/>
              <a:gd name="connsiteY196" fmla="*/ 581141 h 1414077"/>
              <a:gd name="connsiteX197" fmla="*/ 930467 w 4622006"/>
              <a:gd name="connsiteY197" fmla="*/ 751231 h 1414077"/>
              <a:gd name="connsiteX198" fmla="*/ 777260 w 4622006"/>
              <a:gd name="connsiteY198" fmla="*/ 1038212 h 1414077"/>
              <a:gd name="connsiteX199" fmla="*/ 685874 w 4622006"/>
              <a:gd name="connsiteY199" fmla="*/ 1227164 h 1414077"/>
              <a:gd name="connsiteX200" fmla="*/ 603347 w 4622006"/>
              <a:gd name="connsiteY200" fmla="*/ 1361694 h 1414077"/>
              <a:gd name="connsiteX201" fmla="*/ 564327 w 4622006"/>
              <a:gd name="connsiteY201" fmla="*/ 1414077 h 1414077"/>
              <a:gd name="connsiteX202" fmla="*/ 506996 w 4622006"/>
              <a:gd name="connsiteY202" fmla="*/ 1414077 h 1414077"/>
              <a:gd name="connsiteX203" fmla="*/ 563927 w 4622006"/>
              <a:gd name="connsiteY203" fmla="*/ 1337915 h 1414077"/>
              <a:gd name="connsiteX204" fmla="*/ 644796 w 4622006"/>
              <a:gd name="connsiteY204" fmla="*/ 1206343 h 1414077"/>
              <a:gd name="connsiteX205" fmla="*/ 735357 w 4622006"/>
              <a:gd name="connsiteY205" fmla="*/ 1021683 h 1414077"/>
              <a:gd name="connsiteX206" fmla="*/ 892340 w 4622006"/>
              <a:gd name="connsiteY206" fmla="*/ 727577 h 1414077"/>
              <a:gd name="connsiteX207" fmla="*/ 1694267 w 4622006"/>
              <a:gd name="connsiteY207" fmla="*/ 539650 h 1414077"/>
              <a:gd name="connsiteX208" fmla="*/ 2098415 w 4622006"/>
              <a:gd name="connsiteY208" fmla="*/ 489328 h 1414077"/>
              <a:gd name="connsiteX209" fmla="*/ 2435511 w 4622006"/>
              <a:gd name="connsiteY209" fmla="*/ 423142 h 1414077"/>
              <a:gd name="connsiteX210" fmla="*/ 2446406 w 4622006"/>
              <a:gd name="connsiteY210" fmla="*/ 282046 h 1414077"/>
              <a:gd name="connsiteX211" fmla="*/ 2657718 w 4622006"/>
              <a:gd name="connsiteY211" fmla="*/ 359362 h 1414077"/>
              <a:gd name="connsiteX212" fmla="*/ 2793073 w 4622006"/>
              <a:gd name="connsiteY212" fmla="*/ 502884 h 1414077"/>
              <a:gd name="connsiteX213" fmla="*/ 2967308 w 4622006"/>
              <a:gd name="connsiteY213" fmla="*/ 661640 h 1414077"/>
              <a:gd name="connsiteX214" fmla="*/ 3251186 w 4622006"/>
              <a:gd name="connsiteY214" fmla="*/ 643151 h 1414077"/>
              <a:gd name="connsiteX215" fmla="*/ 3466207 w 4622006"/>
              <a:gd name="connsiteY215" fmla="*/ 605399 h 1414077"/>
              <a:gd name="connsiteX216" fmla="*/ 3934277 w 4622006"/>
              <a:gd name="connsiteY216" fmla="*/ 892732 h 1414077"/>
              <a:gd name="connsiteX217" fmla="*/ 3977925 w 4622006"/>
              <a:gd name="connsiteY217" fmla="*/ 1049363 h 1414077"/>
              <a:gd name="connsiteX218" fmla="*/ 4010081 w 4622006"/>
              <a:gd name="connsiteY218" fmla="*/ 1174567 h 1414077"/>
              <a:gd name="connsiteX219" fmla="*/ 4143421 w 4622006"/>
              <a:gd name="connsiteY219" fmla="*/ 1389306 h 1414077"/>
              <a:gd name="connsiteX220" fmla="*/ 4172730 w 4622006"/>
              <a:gd name="connsiteY220" fmla="*/ 1414077 h 1414077"/>
              <a:gd name="connsiteX221" fmla="*/ 4102874 w 4622006"/>
              <a:gd name="connsiteY221" fmla="*/ 1414077 h 1414077"/>
              <a:gd name="connsiteX222" fmla="*/ 4025812 w 4622006"/>
              <a:gd name="connsiteY222" fmla="*/ 1315583 h 1414077"/>
              <a:gd name="connsiteX223" fmla="*/ 3965647 w 4622006"/>
              <a:gd name="connsiteY223" fmla="*/ 1190488 h 1414077"/>
              <a:gd name="connsiteX224" fmla="*/ 3932030 w 4622006"/>
              <a:gd name="connsiteY224" fmla="*/ 1059300 h 1414077"/>
              <a:gd name="connsiteX225" fmla="*/ 3891022 w 4622006"/>
              <a:gd name="connsiteY225" fmla="*/ 911023 h 1414077"/>
              <a:gd name="connsiteX226" fmla="*/ 3881311 w 4622006"/>
              <a:gd name="connsiteY226" fmla="*/ 891186 h 1414077"/>
              <a:gd name="connsiteX227" fmla="*/ 3707021 w 4622006"/>
              <a:gd name="connsiteY227" fmla="*/ 712963 h 1414077"/>
              <a:gd name="connsiteX228" fmla="*/ 3464733 w 4622006"/>
              <a:gd name="connsiteY228" fmla="*/ 651845 h 1414077"/>
              <a:gd name="connsiteX229" fmla="*/ 3262140 w 4622006"/>
              <a:gd name="connsiteY229" fmla="*/ 688313 h 1414077"/>
              <a:gd name="connsiteX230" fmla="*/ 2949745 w 4622006"/>
              <a:gd name="connsiteY230" fmla="*/ 703863 h 1414077"/>
              <a:gd name="connsiteX231" fmla="*/ 2756500 w 4622006"/>
              <a:gd name="connsiteY231" fmla="*/ 529922 h 1414077"/>
              <a:gd name="connsiteX232" fmla="*/ 2628970 w 4622006"/>
              <a:gd name="connsiteY232" fmla="*/ 397472 h 1414077"/>
              <a:gd name="connsiteX233" fmla="*/ 2438667 w 4622006"/>
              <a:gd name="connsiteY233" fmla="*/ 328638 h 1414077"/>
              <a:gd name="connsiteX234" fmla="*/ 2106056 w 4622006"/>
              <a:gd name="connsiteY234" fmla="*/ 395663 h 1414077"/>
              <a:gd name="connsiteX235" fmla="*/ 1652387 w 4622006"/>
              <a:gd name="connsiteY235" fmla="*/ 448518 h 1414077"/>
              <a:gd name="connsiteX236" fmla="*/ 863380 w 4622006"/>
              <a:gd name="connsiteY236" fmla="*/ 626290 h 1414077"/>
              <a:gd name="connsiteX237" fmla="*/ 703424 w 4622006"/>
              <a:gd name="connsiteY237" fmla="*/ 925197 h 1414077"/>
              <a:gd name="connsiteX238" fmla="*/ 606312 w 4622006"/>
              <a:gd name="connsiteY238" fmla="*/ 1122215 h 1414077"/>
              <a:gd name="connsiteX239" fmla="*/ 421040 w 4622006"/>
              <a:gd name="connsiteY239" fmla="*/ 1395794 h 1414077"/>
              <a:gd name="connsiteX240" fmla="*/ 405061 w 4622006"/>
              <a:gd name="connsiteY240" fmla="*/ 1414077 h 1414077"/>
              <a:gd name="connsiteX241" fmla="*/ 346637 w 4622006"/>
              <a:gd name="connsiteY241" fmla="*/ 1414077 h 1414077"/>
              <a:gd name="connsiteX242" fmla="*/ 385336 w 4622006"/>
              <a:gd name="connsiteY242" fmla="*/ 1369804 h 1414077"/>
              <a:gd name="connsiteX243" fmla="*/ 567139 w 4622006"/>
              <a:gd name="connsiteY243" fmla="*/ 1101432 h 1414077"/>
              <a:gd name="connsiteX244" fmla="*/ 662295 w 4622006"/>
              <a:gd name="connsiteY244" fmla="*/ 907304 h 1414077"/>
              <a:gd name="connsiteX245" fmla="*/ 826450 w 4622006"/>
              <a:gd name="connsiteY245" fmla="*/ 599154 h 1414077"/>
              <a:gd name="connsiteX246" fmla="*/ 1667629 w 4622006"/>
              <a:gd name="connsiteY246" fmla="*/ 403548 h 1414077"/>
              <a:gd name="connsiteX247" fmla="*/ 2092970 w 4622006"/>
              <a:gd name="connsiteY247" fmla="*/ 351067 h 1414077"/>
              <a:gd name="connsiteX248" fmla="*/ 2446406 w 4622006"/>
              <a:gd name="connsiteY248" fmla="*/ 282046 h 1414077"/>
              <a:gd name="connsiteX249" fmla="*/ 2460016 w 4622006"/>
              <a:gd name="connsiteY249" fmla="*/ 138813 h 1414077"/>
              <a:gd name="connsiteX250" fmla="*/ 2681048 w 4622006"/>
              <a:gd name="connsiteY250" fmla="*/ 220065 h 1414077"/>
              <a:gd name="connsiteX251" fmla="*/ 2822344 w 4622006"/>
              <a:gd name="connsiteY251" fmla="*/ 370792 h 1414077"/>
              <a:gd name="connsiteX252" fmla="*/ 3004783 w 4622006"/>
              <a:gd name="connsiteY252" fmla="*/ 538465 h 1414077"/>
              <a:gd name="connsiteX253" fmla="*/ 3302858 w 4622006"/>
              <a:gd name="connsiteY253" fmla="*/ 519327 h 1414077"/>
              <a:gd name="connsiteX254" fmla="*/ 3525814 w 4622006"/>
              <a:gd name="connsiteY254" fmla="*/ 481034 h 1414077"/>
              <a:gd name="connsiteX255" fmla="*/ 4015300 w 4622006"/>
              <a:gd name="connsiteY255" fmla="*/ 782484 h 1414077"/>
              <a:gd name="connsiteX256" fmla="*/ 4060778 w 4622006"/>
              <a:gd name="connsiteY256" fmla="*/ 946844 h 1414077"/>
              <a:gd name="connsiteX257" fmla="*/ 4094237 w 4622006"/>
              <a:gd name="connsiteY257" fmla="*/ 1078652 h 1414077"/>
              <a:gd name="connsiteX258" fmla="*/ 4333475 w 4622006"/>
              <a:gd name="connsiteY258" fmla="*/ 1389262 h 1414077"/>
              <a:gd name="connsiteX259" fmla="*/ 4374699 w 4622006"/>
              <a:gd name="connsiteY259" fmla="*/ 1414077 h 1414077"/>
              <a:gd name="connsiteX260" fmla="*/ 4292162 w 4622006"/>
              <a:gd name="connsiteY260" fmla="*/ 1414077 h 1414077"/>
              <a:gd name="connsiteX261" fmla="*/ 4200486 w 4622006"/>
              <a:gd name="connsiteY261" fmla="*/ 1335004 h 1414077"/>
              <a:gd name="connsiteX262" fmla="*/ 4053889 w 4622006"/>
              <a:gd name="connsiteY262" fmla="*/ 1095006 h 1414077"/>
              <a:gd name="connsiteX263" fmla="*/ 4018732 w 4622006"/>
              <a:gd name="connsiteY263" fmla="*/ 957752 h 1414077"/>
              <a:gd name="connsiteX264" fmla="*/ 3975893 w 4622006"/>
              <a:gd name="connsiteY264" fmla="*/ 801745 h 1414077"/>
              <a:gd name="connsiteX265" fmla="*/ 3965436 w 4622006"/>
              <a:gd name="connsiteY265" fmla="*/ 780369 h 1414077"/>
              <a:gd name="connsiteX266" fmla="*/ 3527990 w 4622006"/>
              <a:gd name="connsiteY266" fmla="*/ 529029 h 1414077"/>
              <a:gd name="connsiteX267" fmla="*/ 3315321 w 4622006"/>
              <a:gd name="connsiteY267" fmla="*/ 566620 h 1414077"/>
              <a:gd name="connsiteX268" fmla="*/ 2985253 w 4622006"/>
              <a:gd name="connsiteY268" fmla="*/ 583588 h 1414077"/>
              <a:gd name="connsiteX269" fmla="*/ 2783392 w 4622006"/>
              <a:gd name="connsiteY269" fmla="*/ 400893 h 1414077"/>
              <a:gd name="connsiteX270" fmla="*/ 2651866 w 4622006"/>
              <a:gd name="connsiteY270" fmla="*/ 259293 h 1414077"/>
              <a:gd name="connsiteX271" fmla="*/ 2452397 w 4622006"/>
              <a:gd name="connsiteY271" fmla="*/ 186439 h 1414077"/>
              <a:gd name="connsiteX272" fmla="*/ 2102989 w 4622006"/>
              <a:gd name="connsiteY272" fmla="*/ 256752 h 1414077"/>
              <a:gd name="connsiteX273" fmla="*/ 1627773 w 4622006"/>
              <a:gd name="connsiteY273" fmla="*/ 311016 h 1414077"/>
              <a:gd name="connsiteX274" fmla="*/ 799854 w 4622006"/>
              <a:gd name="connsiteY274" fmla="*/ 496220 h 1414077"/>
              <a:gd name="connsiteX275" fmla="*/ 629810 w 4622006"/>
              <a:gd name="connsiteY275" fmla="*/ 813059 h 1414077"/>
              <a:gd name="connsiteX276" fmla="*/ 528495 w 4622006"/>
              <a:gd name="connsiteY276" fmla="*/ 1019324 h 1414077"/>
              <a:gd name="connsiteX277" fmla="*/ 334096 w 4622006"/>
              <a:gd name="connsiteY277" fmla="*/ 1305986 h 1414077"/>
              <a:gd name="connsiteX278" fmla="*/ 239521 w 4622006"/>
              <a:gd name="connsiteY278" fmla="*/ 1414077 h 1414077"/>
              <a:gd name="connsiteX279" fmla="*/ 179811 w 4622006"/>
              <a:gd name="connsiteY279" fmla="*/ 1414077 h 1414077"/>
              <a:gd name="connsiteX280" fmla="*/ 188073 w 4622006"/>
              <a:gd name="connsiteY280" fmla="*/ 1405792 h 1414077"/>
              <a:gd name="connsiteX281" fmla="*/ 491344 w 4622006"/>
              <a:gd name="connsiteY281" fmla="*/ 996598 h 1414077"/>
              <a:gd name="connsiteX282" fmla="*/ 591041 w 4622006"/>
              <a:gd name="connsiteY282" fmla="*/ 793054 h 1414077"/>
              <a:gd name="connsiteX283" fmla="*/ 762705 w 4622006"/>
              <a:gd name="connsiteY283" fmla="*/ 468670 h 1414077"/>
              <a:gd name="connsiteX284" fmla="*/ 1643220 w 4622006"/>
              <a:gd name="connsiteY284" fmla="*/ 265458 h 1414077"/>
              <a:gd name="connsiteX285" fmla="*/ 2089886 w 4622006"/>
              <a:gd name="connsiteY285" fmla="*/ 211164 h 1414077"/>
              <a:gd name="connsiteX286" fmla="*/ 2460016 w 4622006"/>
              <a:gd name="connsiteY286" fmla="*/ 138813 h 1414077"/>
              <a:gd name="connsiteX287" fmla="*/ 2470868 w 4622006"/>
              <a:gd name="connsiteY287" fmla="*/ 1351 h 1414077"/>
              <a:gd name="connsiteX288" fmla="*/ 2701321 w 4622006"/>
              <a:gd name="connsiteY288" fmla="*/ 86503 h 1414077"/>
              <a:gd name="connsiteX289" fmla="*/ 2849143 w 4622006"/>
              <a:gd name="connsiteY289" fmla="*/ 244650 h 1414077"/>
              <a:gd name="connsiteX290" fmla="*/ 3040026 w 4622006"/>
              <a:gd name="connsiteY290" fmla="*/ 420701 h 1414077"/>
              <a:gd name="connsiteX291" fmla="*/ 3352472 w 4622006"/>
              <a:gd name="connsiteY291" fmla="*/ 401293 h 1414077"/>
              <a:gd name="connsiteX292" fmla="*/ 3587899 w 4622006"/>
              <a:gd name="connsiteY292" fmla="*/ 359810 h 1414077"/>
              <a:gd name="connsiteX293" fmla="*/ 4098560 w 4622006"/>
              <a:gd name="connsiteY293" fmla="*/ 675921 h 1414077"/>
              <a:gd name="connsiteX294" fmla="*/ 4144774 w 4622006"/>
              <a:gd name="connsiteY294" fmla="*/ 845719 h 1414077"/>
              <a:gd name="connsiteX295" fmla="*/ 4179868 w 4622006"/>
              <a:gd name="connsiteY295" fmla="*/ 983888 h 1414077"/>
              <a:gd name="connsiteX296" fmla="*/ 4548746 w 4622006"/>
              <a:gd name="connsiteY296" fmla="*/ 1381200 h 1414077"/>
              <a:gd name="connsiteX297" fmla="*/ 4622006 w 4622006"/>
              <a:gd name="connsiteY297" fmla="*/ 1414077 h 1414077"/>
              <a:gd name="connsiteX298" fmla="*/ 4512601 w 4622006"/>
              <a:gd name="connsiteY298" fmla="*/ 1414077 h 1414077"/>
              <a:gd name="connsiteX299" fmla="*/ 4397816 w 4622006"/>
              <a:gd name="connsiteY299" fmla="*/ 1343884 h 1414077"/>
              <a:gd name="connsiteX300" fmla="*/ 4137371 w 4622006"/>
              <a:gd name="connsiteY300" fmla="*/ 999817 h 1414077"/>
              <a:gd name="connsiteX301" fmla="*/ 4100990 w 4622006"/>
              <a:gd name="connsiteY301" fmla="*/ 856040 h 1414077"/>
              <a:gd name="connsiteX302" fmla="*/ 4055865 w 4622006"/>
              <a:gd name="connsiteY302" fmla="*/ 692429 h 1414077"/>
              <a:gd name="connsiteX303" fmla="*/ 4044491 w 4622006"/>
              <a:gd name="connsiteY303" fmla="*/ 669134 h 1414077"/>
              <a:gd name="connsiteX304" fmla="*/ 3586628 w 4622006"/>
              <a:gd name="connsiteY304" fmla="*/ 405672 h 1414077"/>
              <a:gd name="connsiteX305" fmla="*/ 3364202 w 4622006"/>
              <a:gd name="connsiteY305" fmla="*/ 445090 h 1414077"/>
              <a:gd name="connsiteX306" fmla="*/ 3022498 w 4622006"/>
              <a:gd name="connsiteY306" fmla="*/ 462968 h 1414077"/>
              <a:gd name="connsiteX307" fmla="*/ 2811781 w 4622006"/>
              <a:gd name="connsiteY307" fmla="*/ 272057 h 1414077"/>
              <a:gd name="connsiteX308" fmla="*/ 2673759 w 4622006"/>
              <a:gd name="connsiteY308" fmla="*/ 123086 h 1414077"/>
              <a:gd name="connsiteX309" fmla="*/ 2464211 w 4622006"/>
              <a:gd name="connsiteY309" fmla="*/ 46442 h 1414077"/>
              <a:gd name="connsiteX310" fmla="*/ 2098293 w 4622006"/>
              <a:gd name="connsiteY310" fmla="*/ 119563 h 1414077"/>
              <a:gd name="connsiteX311" fmla="*/ 1601888 w 4622006"/>
              <a:gd name="connsiteY311" fmla="*/ 175976 h 1414077"/>
              <a:gd name="connsiteX312" fmla="*/ 734338 w 4622006"/>
              <a:gd name="connsiteY312" fmla="*/ 369069 h 1414077"/>
              <a:gd name="connsiteX313" fmla="*/ 557717 w 4622006"/>
              <a:gd name="connsiteY313" fmla="*/ 700157 h 1414077"/>
              <a:gd name="connsiteX314" fmla="*/ 452238 w 4622006"/>
              <a:gd name="connsiteY314" fmla="*/ 915710 h 1414077"/>
              <a:gd name="connsiteX315" fmla="*/ 129837 w 4622006"/>
              <a:gd name="connsiteY315" fmla="*/ 1351220 h 1414077"/>
              <a:gd name="connsiteX316" fmla="*/ 67191 w 4622006"/>
              <a:gd name="connsiteY316" fmla="*/ 1414077 h 1414077"/>
              <a:gd name="connsiteX317" fmla="*/ 0 w 4622006"/>
              <a:gd name="connsiteY317" fmla="*/ 1414077 h 1414077"/>
              <a:gd name="connsiteX318" fmla="*/ 93378 w 4622006"/>
              <a:gd name="connsiteY318" fmla="*/ 1320473 h 1414077"/>
              <a:gd name="connsiteX319" fmla="*/ 411180 w 4622006"/>
              <a:gd name="connsiteY319" fmla="*/ 891994 h 1414077"/>
              <a:gd name="connsiteX320" fmla="*/ 515651 w 4622006"/>
              <a:gd name="connsiteY320" fmla="*/ 679353 h 1414077"/>
              <a:gd name="connsiteX321" fmla="*/ 695810 w 4622006"/>
              <a:gd name="connsiteY321" fmla="*/ 341677 h 1414077"/>
              <a:gd name="connsiteX322" fmla="*/ 1616362 w 4622006"/>
              <a:gd name="connsiteY322" fmla="*/ 132368 h 1414077"/>
              <a:gd name="connsiteX323" fmla="*/ 2084435 w 4622006"/>
              <a:gd name="connsiteY323" fmla="*/ 76332 h 1414077"/>
              <a:gd name="connsiteX324" fmla="*/ 2470868 w 4622006"/>
              <a:gd name="connsiteY324" fmla="*/ 1351 h 141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4622006" h="1414077">
                <a:moveTo>
                  <a:pt x="2359046" y="1408646"/>
                </a:moveTo>
                <a:lnTo>
                  <a:pt x="2388623" y="1414077"/>
                </a:lnTo>
                <a:lnTo>
                  <a:pt x="2285269" y="1414077"/>
                </a:lnTo>
                <a:lnTo>
                  <a:pt x="2303331" y="1410727"/>
                </a:lnTo>
                <a:cubicBezTo>
                  <a:pt x="2321887" y="1408508"/>
                  <a:pt x="2340465" y="1407660"/>
                  <a:pt x="2359046" y="1408646"/>
                </a:cubicBezTo>
                <a:close/>
                <a:moveTo>
                  <a:pt x="2367250" y="1270539"/>
                </a:moveTo>
                <a:cubicBezTo>
                  <a:pt x="2415199" y="1273308"/>
                  <a:pt x="2463153" y="1287476"/>
                  <a:pt x="2510729" y="1319943"/>
                </a:cubicBezTo>
                <a:cubicBezTo>
                  <a:pt x="2546309" y="1345965"/>
                  <a:pt x="2577798" y="1377083"/>
                  <a:pt x="2604193" y="1412316"/>
                </a:cubicBezTo>
                <a:lnTo>
                  <a:pt x="2605725" y="1414077"/>
                </a:lnTo>
                <a:lnTo>
                  <a:pt x="2541430" y="1414077"/>
                </a:lnTo>
                <a:lnTo>
                  <a:pt x="2486647" y="1355749"/>
                </a:lnTo>
                <a:cubicBezTo>
                  <a:pt x="2446214" y="1328262"/>
                  <a:pt x="2405083" y="1316461"/>
                  <a:pt x="2363148" y="1314598"/>
                </a:cubicBezTo>
                <a:cubicBezTo>
                  <a:pt x="2293253" y="1311494"/>
                  <a:pt x="2221122" y="1335991"/>
                  <a:pt x="2146266" y="1361465"/>
                </a:cubicBezTo>
                <a:cubicBezTo>
                  <a:pt x="2048076" y="1395967"/>
                  <a:pt x="1945071" y="1429491"/>
                  <a:pt x="1841969" y="1400501"/>
                </a:cubicBezTo>
                <a:cubicBezTo>
                  <a:pt x="1676034" y="1352456"/>
                  <a:pt x="1553635" y="1323973"/>
                  <a:pt x="1440056" y="1404270"/>
                </a:cubicBezTo>
                <a:lnTo>
                  <a:pt x="1428947" y="1414077"/>
                </a:lnTo>
                <a:lnTo>
                  <a:pt x="1360037" y="1414077"/>
                </a:lnTo>
                <a:lnTo>
                  <a:pt x="1421090" y="1362774"/>
                </a:lnTo>
                <a:cubicBezTo>
                  <a:pt x="1555975" y="1272998"/>
                  <a:pt x="1696389" y="1313503"/>
                  <a:pt x="1852900" y="1358584"/>
                </a:cubicBezTo>
                <a:cubicBezTo>
                  <a:pt x="1941704" y="1383028"/>
                  <a:pt x="2032657" y="1352524"/>
                  <a:pt x="2129281" y="1319764"/>
                </a:cubicBezTo>
                <a:cubicBezTo>
                  <a:pt x="2207425" y="1292978"/>
                  <a:pt x="2287333" y="1265925"/>
                  <a:pt x="2367250" y="1270539"/>
                </a:cubicBezTo>
                <a:close/>
                <a:moveTo>
                  <a:pt x="2380232" y="1128482"/>
                </a:moveTo>
                <a:cubicBezTo>
                  <a:pt x="2431446" y="1131555"/>
                  <a:pt x="2482604" y="1146896"/>
                  <a:pt x="2533288" y="1182006"/>
                </a:cubicBezTo>
                <a:cubicBezTo>
                  <a:pt x="2570498" y="1210819"/>
                  <a:pt x="2603373" y="1244807"/>
                  <a:pt x="2630911" y="1282907"/>
                </a:cubicBezTo>
                <a:cubicBezTo>
                  <a:pt x="2660848" y="1329049"/>
                  <a:pt x="2702708" y="1366228"/>
                  <a:pt x="2752125" y="1390549"/>
                </a:cubicBezTo>
                <a:cubicBezTo>
                  <a:pt x="2812602" y="1413425"/>
                  <a:pt x="2878976" y="1394940"/>
                  <a:pt x="2949419" y="1375890"/>
                </a:cubicBezTo>
                <a:cubicBezTo>
                  <a:pt x="2999784" y="1359560"/>
                  <a:pt x="3052135" y="1350188"/>
                  <a:pt x="3104959" y="1347984"/>
                </a:cubicBezTo>
                <a:cubicBezTo>
                  <a:pt x="3175481" y="1345423"/>
                  <a:pt x="3245149" y="1363204"/>
                  <a:pt x="3305589" y="1399181"/>
                </a:cubicBezTo>
                <a:lnTo>
                  <a:pt x="3323981" y="1414077"/>
                </a:lnTo>
                <a:lnTo>
                  <a:pt x="3222132" y="1414077"/>
                </a:lnTo>
                <a:lnTo>
                  <a:pt x="3192629" y="1402380"/>
                </a:lnTo>
                <a:cubicBezTo>
                  <a:pt x="3164074" y="1395382"/>
                  <a:pt x="3134549" y="1392281"/>
                  <a:pt x="3104854" y="1393270"/>
                </a:cubicBezTo>
                <a:cubicBezTo>
                  <a:pt x="3080597" y="1394559"/>
                  <a:pt x="3056475" y="1397428"/>
                  <a:pt x="3032640" y="1401849"/>
                </a:cubicBezTo>
                <a:lnTo>
                  <a:pt x="2984454" y="1414077"/>
                </a:lnTo>
                <a:lnTo>
                  <a:pt x="2705778" y="1414077"/>
                </a:lnTo>
                <a:lnTo>
                  <a:pt x="2656907" y="1382026"/>
                </a:lnTo>
                <a:cubicBezTo>
                  <a:pt x="2633115" y="1361286"/>
                  <a:pt x="2612158" y="1337317"/>
                  <a:pt x="2594694" y="1310694"/>
                </a:cubicBezTo>
                <a:cubicBezTo>
                  <a:pt x="2569734" y="1276104"/>
                  <a:pt x="2539895" y="1245344"/>
                  <a:pt x="2506084" y="1219333"/>
                </a:cubicBezTo>
                <a:cubicBezTo>
                  <a:pt x="2462106" y="1189419"/>
                  <a:pt x="2417693" y="1176426"/>
                  <a:pt x="2372576" y="1174165"/>
                </a:cubicBezTo>
                <a:cubicBezTo>
                  <a:pt x="2297381" y="1170397"/>
                  <a:pt x="2220228" y="1196443"/>
                  <a:pt x="2139866" y="1223658"/>
                </a:cubicBezTo>
                <a:cubicBezTo>
                  <a:pt x="2034129" y="1259495"/>
                  <a:pt x="1926043" y="1295488"/>
                  <a:pt x="1814237" y="1264515"/>
                </a:cubicBezTo>
                <a:cubicBezTo>
                  <a:pt x="1575379" y="1194114"/>
                  <a:pt x="1422057" y="1164209"/>
                  <a:pt x="1260694" y="1395949"/>
                </a:cubicBezTo>
                <a:lnTo>
                  <a:pt x="1251000" y="1414077"/>
                </a:lnTo>
                <a:lnTo>
                  <a:pt x="1201513" y="1414077"/>
                </a:lnTo>
                <a:lnTo>
                  <a:pt x="1224525" y="1371347"/>
                </a:lnTo>
                <a:cubicBezTo>
                  <a:pt x="1411522" y="1099121"/>
                  <a:pt x="1602961" y="1156581"/>
                  <a:pt x="1827702" y="1220862"/>
                </a:cubicBezTo>
                <a:cubicBezTo>
                  <a:pt x="1924017" y="1248827"/>
                  <a:pt x="2021810" y="1215487"/>
                  <a:pt x="2125627" y="1180638"/>
                </a:cubicBezTo>
                <a:cubicBezTo>
                  <a:pt x="2209364" y="1152321"/>
                  <a:pt x="2294877" y="1123361"/>
                  <a:pt x="2380232" y="1128482"/>
                </a:cubicBezTo>
                <a:close/>
                <a:moveTo>
                  <a:pt x="2392670" y="985876"/>
                </a:moveTo>
                <a:cubicBezTo>
                  <a:pt x="2447187" y="989230"/>
                  <a:pt x="2501702" y="1005605"/>
                  <a:pt x="2556149" y="1042847"/>
                </a:cubicBezTo>
                <a:cubicBezTo>
                  <a:pt x="2595914" y="1073638"/>
                  <a:pt x="2631038" y="1109900"/>
                  <a:pt x="2660498" y="1150587"/>
                </a:cubicBezTo>
                <a:cubicBezTo>
                  <a:pt x="2692519" y="1200327"/>
                  <a:pt x="2737373" y="1240541"/>
                  <a:pt x="2790369" y="1267024"/>
                </a:cubicBezTo>
                <a:cubicBezTo>
                  <a:pt x="2855678" y="1291871"/>
                  <a:pt x="2926915" y="1272449"/>
                  <a:pt x="3002236" y="1251512"/>
                </a:cubicBezTo>
                <a:cubicBezTo>
                  <a:pt x="3055804" y="1234206"/>
                  <a:pt x="3111458" y="1224306"/>
                  <a:pt x="3167678" y="1222105"/>
                </a:cubicBezTo>
                <a:cubicBezTo>
                  <a:pt x="3242684" y="1219128"/>
                  <a:pt x="3316820" y="1238061"/>
                  <a:pt x="3381029" y="1276641"/>
                </a:cubicBezTo>
                <a:cubicBezTo>
                  <a:pt x="3413114" y="1295910"/>
                  <a:pt x="3441999" y="1319653"/>
                  <a:pt x="3466899" y="1347008"/>
                </a:cubicBezTo>
                <a:lnTo>
                  <a:pt x="3512055" y="1414077"/>
                </a:lnTo>
                <a:lnTo>
                  <a:pt x="3453690" y="1414077"/>
                </a:lnTo>
                <a:lnTo>
                  <a:pt x="3422206" y="1372231"/>
                </a:lnTo>
                <a:cubicBezTo>
                  <a:pt x="3400034" y="1349926"/>
                  <a:pt x="3374802" y="1330646"/>
                  <a:pt x="3347137" y="1315024"/>
                </a:cubicBezTo>
                <a:cubicBezTo>
                  <a:pt x="3291808" y="1283783"/>
                  <a:pt x="3228885" y="1268388"/>
                  <a:pt x="3165192" y="1270454"/>
                </a:cubicBezTo>
                <a:cubicBezTo>
                  <a:pt x="3113142" y="1272152"/>
                  <a:pt x="3061569" y="1281165"/>
                  <a:pt x="3011982" y="1297214"/>
                </a:cubicBezTo>
                <a:cubicBezTo>
                  <a:pt x="2932590" y="1318715"/>
                  <a:pt x="2850649" y="1340954"/>
                  <a:pt x="2771239" y="1310984"/>
                </a:cubicBezTo>
                <a:cubicBezTo>
                  <a:pt x="2710186" y="1281896"/>
                  <a:pt x="2658363" y="1236709"/>
                  <a:pt x="2621371" y="1180311"/>
                </a:cubicBezTo>
                <a:cubicBezTo>
                  <a:pt x="2594290" y="1143327"/>
                  <a:pt x="2561978" y="1110510"/>
                  <a:pt x="2525418" y="1082860"/>
                </a:cubicBezTo>
                <a:cubicBezTo>
                  <a:pt x="2478711" y="1050319"/>
                  <a:pt x="2431252" y="1036138"/>
                  <a:pt x="2382904" y="1033560"/>
                </a:cubicBezTo>
                <a:cubicBezTo>
                  <a:pt x="2302319" y="1029264"/>
                  <a:pt x="2219261" y="1057198"/>
                  <a:pt x="2133067" y="1086077"/>
                </a:cubicBezTo>
                <a:cubicBezTo>
                  <a:pt x="2020273" y="1124336"/>
                  <a:pt x="1903213" y="1163739"/>
                  <a:pt x="1785834" y="1129250"/>
                </a:cubicBezTo>
                <a:cubicBezTo>
                  <a:pt x="1531512" y="1054884"/>
                  <a:pt x="1365608" y="1020028"/>
                  <a:pt x="1193453" y="1268200"/>
                </a:cubicBezTo>
                <a:lnTo>
                  <a:pt x="1115276" y="1414077"/>
                </a:lnTo>
                <a:lnTo>
                  <a:pt x="1065259" y="1414077"/>
                </a:lnTo>
                <a:lnTo>
                  <a:pt x="1158241" y="1240657"/>
                </a:lnTo>
                <a:cubicBezTo>
                  <a:pt x="1358420" y="951882"/>
                  <a:pt x="1564220" y="1012971"/>
                  <a:pt x="1802446" y="1083121"/>
                </a:cubicBezTo>
                <a:cubicBezTo>
                  <a:pt x="1904160" y="1114221"/>
                  <a:pt x="2009144" y="1078797"/>
                  <a:pt x="2120354" y="1041279"/>
                </a:cubicBezTo>
                <a:cubicBezTo>
                  <a:pt x="2210934" y="1010862"/>
                  <a:pt x="2301806" y="980284"/>
                  <a:pt x="2392670" y="985876"/>
                </a:cubicBezTo>
                <a:close/>
                <a:moveTo>
                  <a:pt x="2402355" y="845653"/>
                </a:moveTo>
                <a:cubicBezTo>
                  <a:pt x="2460121" y="849431"/>
                  <a:pt x="2517738" y="867151"/>
                  <a:pt x="2574684" y="907299"/>
                </a:cubicBezTo>
                <a:cubicBezTo>
                  <a:pt x="2616824" y="939309"/>
                  <a:pt x="2653874" y="977454"/>
                  <a:pt x="2684604" y="1020499"/>
                </a:cubicBezTo>
                <a:cubicBezTo>
                  <a:pt x="2718790" y="1073683"/>
                  <a:pt x="2766691" y="1116724"/>
                  <a:pt x="2823296" y="1145108"/>
                </a:cubicBezTo>
                <a:cubicBezTo>
                  <a:pt x="2893628" y="1173296"/>
                  <a:pt x="2969922" y="1152361"/>
                  <a:pt x="3050106" y="1130487"/>
                </a:cubicBezTo>
                <a:cubicBezTo>
                  <a:pt x="3106799" y="1112045"/>
                  <a:pt x="3165758" y="1101537"/>
                  <a:pt x="3225262" y="1099217"/>
                </a:cubicBezTo>
                <a:cubicBezTo>
                  <a:pt x="3304837" y="1096517"/>
                  <a:pt x="3383346" y="1116851"/>
                  <a:pt x="3451349" y="1157852"/>
                </a:cubicBezTo>
                <a:cubicBezTo>
                  <a:pt x="3519314" y="1198811"/>
                  <a:pt x="3573805" y="1258623"/>
                  <a:pt x="3608206" y="1330030"/>
                </a:cubicBezTo>
                <a:lnTo>
                  <a:pt x="3632561" y="1414077"/>
                </a:lnTo>
                <a:lnTo>
                  <a:pt x="3583419" y="1414077"/>
                </a:lnTo>
                <a:lnTo>
                  <a:pt x="3564558" y="1347531"/>
                </a:lnTo>
                <a:lnTo>
                  <a:pt x="3558125" y="1334344"/>
                </a:lnTo>
                <a:cubicBezTo>
                  <a:pt x="3525523" y="1274975"/>
                  <a:pt x="3477020" y="1225822"/>
                  <a:pt x="3418017" y="1192353"/>
                </a:cubicBezTo>
                <a:cubicBezTo>
                  <a:pt x="3358975" y="1158846"/>
                  <a:pt x="3291762" y="1142361"/>
                  <a:pt x="3223778" y="1144662"/>
                </a:cubicBezTo>
                <a:cubicBezTo>
                  <a:pt x="3168595" y="1147731"/>
                  <a:pt x="3114039" y="1158209"/>
                  <a:pt x="3061609" y="1175824"/>
                </a:cubicBezTo>
                <a:cubicBezTo>
                  <a:pt x="2977533" y="1198635"/>
                  <a:pt x="2890532" y="1222387"/>
                  <a:pt x="2806668" y="1190242"/>
                </a:cubicBezTo>
                <a:cubicBezTo>
                  <a:pt x="2741905" y="1159273"/>
                  <a:pt x="2687050" y="1111011"/>
                  <a:pt x="2648183" y="1050814"/>
                </a:cubicBezTo>
                <a:cubicBezTo>
                  <a:pt x="2619986" y="1010934"/>
                  <a:pt x="2586318" y="975297"/>
                  <a:pt x="2548070" y="944837"/>
                </a:cubicBezTo>
                <a:cubicBezTo>
                  <a:pt x="2498192" y="909886"/>
                  <a:pt x="2447515" y="894590"/>
                  <a:pt x="2395898" y="891723"/>
                </a:cubicBezTo>
                <a:cubicBezTo>
                  <a:pt x="2309868" y="886944"/>
                  <a:pt x="2221233" y="916687"/>
                  <a:pt x="2129342" y="947488"/>
                </a:cubicBezTo>
                <a:cubicBezTo>
                  <a:pt x="2009140" y="987418"/>
                  <a:pt x="1884909" y="1027952"/>
                  <a:pt x="1761120" y="992236"/>
                </a:cubicBezTo>
                <a:cubicBezTo>
                  <a:pt x="1488832" y="910780"/>
                  <a:pt x="1312883" y="874139"/>
                  <a:pt x="1129070" y="1139030"/>
                </a:cubicBezTo>
                <a:cubicBezTo>
                  <a:pt x="1078818" y="1216458"/>
                  <a:pt x="1035189" y="1297946"/>
                  <a:pt x="998627" y="1382603"/>
                </a:cubicBezTo>
                <a:lnTo>
                  <a:pt x="983111" y="1414077"/>
                </a:lnTo>
                <a:lnTo>
                  <a:pt x="930113" y="1414077"/>
                </a:lnTo>
                <a:lnTo>
                  <a:pt x="956009" y="1361629"/>
                </a:lnTo>
                <a:cubicBezTo>
                  <a:pt x="993763" y="1274972"/>
                  <a:pt x="1038975" y="1191730"/>
                  <a:pt x="1091110" y="1112805"/>
                </a:cubicBezTo>
                <a:cubicBezTo>
                  <a:pt x="1303149" y="806727"/>
                  <a:pt x="1521688" y="872146"/>
                  <a:pt x="1774642" y="947671"/>
                </a:cubicBezTo>
                <a:cubicBezTo>
                  <a:pt x="1884466" y="980548"/>
                  <a:pt x="1996269" y="943241"/>
                  <a:pt x="2114676" y="903634"/>
                </a:cubicBezTo>
                <a:cubicBezTo>
                  <a:pt x="2209380" y="871782"/>
                  <a:pt x="2306075" y="839355"/>
                  <a:pt x="2402355" y="845653"/>
                </a:cubicBezTo>
                <a:close/>
                <a:moveTo>
                  <a:pt x="2413093" y="703816"/>
                </a:moveTo>
                <a:cubicBezTo>
                  <a:pt x="2474045" y="707825"/>
                  <a:pt x="2534896" y="726692"/>
                  <a:pt x="2595093" y="769407"/>
                </a:cubicBezTo>
                <a:cubicBezTo>
                  <a:pt x="2639913" y="804053"/>
                  <a:pt x="2679324" y="845063"/>
                  <a:pt x="2712115" y="891184"/>
                </a:cubicBezTo>
                <a:cubicBezTo>
                  <a:pt x="2748205" y="948060"/>
                  <a:pt x="2799135" y="994181"/>
                  <a:pt x="2859425" y="1024548"/>
                </a:cubicBezTo>
                <a:cubicBezTo>
                  <a:pt x="2933977" y="1053503"/>
                  <a:pt x="3014580" y="1031464"/>
                  <a:pt x="3099822" y="1008076"/>
                </a:cubicBezTo>
                <a:cubicBezTo>
                  <a:pt x="3159885" y="988731"/>
                  <a:pt x="3222280" y="977644"/>
                  <a:pt x="3285290" y="975144"/>
                </a:cubicBezTo>
                <a:cubicBezTo>
                  <a:pt x="3468260" y="976655"/>
                  <a:pt x="3627434" y="1072959"/>
                  <a:pt x="3689449" y="1220659"/>
                </a:cubicBezTo>
                <a:cubicBezTo>
                  <a:pt x="3706245" y="1263789"/>
                  <a:pt x="3719012" y="1308457"/>
                  <a:pt x="3727522" y="1354023"/>
                </a:cubicBezTo>
                <a:lnTo>
                  <a:pt x="3743239" y="1414077"/>
                </a:lnTo>
                <a:lnTo>
                  <a:pt x="3697719" y="1414077"/>
                </a:lnTo>
                <a:lnTo>
                  <a:pt x="3684531" y="1363971"/>
                </a:lnTo>
                <a:cubicBezTo>
                  <a:pt x="3676342" y="1320740"/>
                  <a:pt x="3664200" y="1278351"/>
                  <a:pt x="3648312" y="1237381"/>
                </a:cubicBezTo>
                <a:lnTo>
                  <a:pt x="3641093" y="1222616"/>
                </a:lnTo>
                <a:cubicBezTo>
                  <a:pt x="3606621" y="1159365"/>
                  <a:pt x="3555221" y="1107006"/>
                  <a:pt x="3492549" y="1071307"/>
                </a:cubicBezTo>
                <a:cubicBezTo>
                  <a:pt x="3429876" y="1035607"/>
                  <a:pt x="3358419" y="1017989"/>
                  <a:pt x="3286153" y="1020435"/>
                </a:cubicBezTo>
                <a:cubicBezTo>
                  <a:pt x="3227452" y="1023152"/>
                  <a:pt x="3169307" y="1033577"/>
                  <a:pt x="3113308" y="1051510"/>
                </a:cubicBezTo>
                <a:cubicBezTo>
                  <a:pt x="3023776" y="1075047"/>
                  <a:pt x="2932484" y="1100901"/>
                  <a:pt x="2843793" y="1066781"/>
                </a:cubicBezTo>
                <a:cubicBezTo>
                  <a:pt x="2775237" y="1034010"/>
                  <a:pt x="2716987" y="983176"/>
                  <a:pt x="2675281" y="919716"/>
                </a:cubicBezTo>
                <a:cubicBezTo>
                  <a:pt x="2645047" y="877205"/>
                  <a:pt x="2608874" y="839154"/>
                  <a:pt x="2567924" y="806778"/>
                </a:cubicBezTo>
                <a:cubicBezTo>
                  <a:pt x="2515152" y="769618"/>
                  <a:pt x="2461381" y="753236"/>
                  <a:pt x="2406554" y="750000"/>
                </a:cubicBezTo>
                <a:cubicBezTo>
                  <a:pt x="2315176" y="744605"/>
                  <a:pt x="2220865" y="775727"/>
                  <a:pt x="2123360" y="808034"/>
                </a:cubicBezTo>
                <a:cubicBezTo>
                  <a:pt x="1995790" y="849674"/>
                  <a:pt x="1864520" y="893624"/>
                  <a:pt x="1733220" y="854389"/>
                </a:cubicBezTo>
                <a:cubicBezTo>
                  <a:pt x="1443910" y="766803"/>
                  <a:pt x="1257113" y="727752"/>
                  <a:pt x="1062252" y="1008620"/>
                </a:cubicBezTo>
                <a:cubicBezTo>
                  <a:pt x="1009120" y="1091147"/>
                  <a:pt x="963125" y="1178019"/>
                  <a:pt x="924668" y="1268228"/>
                </a:cubicBezTo>
                <a:lnTo>
                  <a:pt x="852790" y="1414077"/>
                </a:lnTo>
                <a:lnTo>
                  <a:pt x="801523" y="1414077"/>
                </a:lnTo>
                <a:lnTo>
                  <a:pt x="881409" y="1250903"/>
                </a:lnTo>
                <a:cubicBezTo>
                  <a:pt x="921363" y="1158867"/>
                  <a:pt x="968964" y="1070297"/>
                  <a:pt x="1023685" y="986088"/>
                </a:cubicBezTo>
                <a:cubicBezTo>
                  <a:pt x="1247963" y="662501"/>
                  <a:pt x="1478868" y="732453"/>
                  <a:pt x="1746477" y="813270"/>
                </a:cubicBezTo>
                <a:cubicBezTo>
                  <a:pt x="1865612" y="847390"/>
                  <a:pt x="1985224" y="807248"/>
                  <a:pt x="2110068" y="765970"/>
                </a:cubicBezTo>
                <a:cubicBezTo>
                  <a:pt x="2209642" y="731726"/>
                  <a:pt x="2311507" y="697136"/>
                  <a:pt x="2413093" y="703816"/>
                </a:cubicBezTo>
                <a:close/>
                <a:moveTo>
                  <a:pt x="2425155" y="563341"/>
                </a:moveTo>
                <a:cubicBezTo>
                  <a:pt x="2489494" y="567770"/>
                  <a:pt x="2553620" y="587735"/>
                  <a:pt x="2616916" y="632722"/>
                </a:cubicBezTo>
                <a:cubicBezTo>
                  <a:pt x="2664092" y="669617"/>
                  <a:pt x="2705588" y="713212"/>
                  <a:pt x="2740054" y="762081"/>
                </a:cubicBezTo>
                <a:cubicBezTo>
                  <a:pt x="2778204" y="822576"/>
                  <a:pt x="2832194" y="871516"/>
                  <a:pt x="2896222" y="903656"/>
                </a:cubicBezTo>
                <a:cubicBezTo>
                  <a:pt x="2975016" y="934371"/>
                  <a:pt x="3060478" y="911397"/>
                  <a:pt x="3151369" y="886708"/>
                </a:cubicBezTo>
                <a:cubicBezTo>
                  <a:pt x="3214445" y="866336"/>
                  <a:pt x="3280000" y="854702"/>
                  <a:pt x="3346183" y="852111"/>
                </a:cubicBezTo>
                <a:cubicBezTo>
                  <a:pt x="3539041" y="854078"/>
                  <a:pt x="3707062" y="955649"/>
                  <a:pt x="3771679" y="1111661"/>
                </a:cubicBezTo>
                <a:cubicBezTo>
                  <a:pt x="3789524" y="1157285"/>
                  <a:pt x="3802903" y="1204551"/>
                  <a:pt x="3811622" y="1252796"/>
                </a:cubicBezTo>
                <a:cubicBezTo>
                  <a:pt x="3818976" y="1290761"/>
                  <a:pt x="3828753" y="1328268"/>
                  <a:pt x="3840800" y="1364994"/>
                </a:cubicBezTo>
                <a:lnTo>
                  <a:pt x="3864279" y="1414077"/>
                </a:lnTo>
                <a:lnTo>
                  <a:pt x="3811870" y="1414077"/>
                </a:lnTo>
                <a:lnTo>
                  <a:pt x="3795247" y="1379581"/>
                </a:lnTo>
                <a:cubicBezTo>
                  <a:pt x="3782487" y="1341050"/>
                  <a:pt x="3772195" y="1301783"/>
                  <a:pt x="3764370" y="1261937"/>
                </a:cubicBezTo>
                <a:cubicBezTo>
                  <a:pt x="3756311" y="1216403"/>
                  <a:pt x="3743738" y="1171783"/>
                  <a:pt x="3726844" y="1128745"/>
                </a:cubicBezTo>
                <a:lnTo>
                  <a:pt x="3718884" y="1112439"/>
                </a:lnTo>
                <a:cubicBezTo>
                  <a:pt x="3682439" y="1045482"/>
                  <a:pt x="3628068" y="989988"/>
                  <a:pt x="3561775" y="952090"/>
                </a:cubicBezTo>
                <a:cubicBezTo>
                  <a:pt x="3495480" y="914191"/>
                  <a:pt x="3419858" y="895364"/>
                  <a:pt x="3343348" y="897763"/>
                </a:cubicBezTo>
                <a:cubicBezTo>
                  <a:pt x="3281272" y="900377"/>
                  <a:pt x="3219849" y="911463"/>
                  <a:pt x="3160745" y="930665"/>
                </a:cubicBezTo>
                <a:cubicBezTo>
                  <a:pt x="3068132" y="955764"/>
                  <a:pt x="2971210" y="981968"/>
                  <a:pt x="2878065" y="945672"/>
                </a:cubicBezTo>
                <a:cubicBezTo>
                  <a:pt x="2806519" y="911029"/>
                  <a:pt x="2745920" y="857473"/>
                  <a:pt x="2702847" y="790816"/>
                </a:cubicBezTo>
                <a:cubicBezTo>
                  <a:pt x="2671088" y="745568"/>
                  <a:pt x="2632914" y="705084"/>
                  <a:pt x="2589554" y="670669"/>
                </a:cubicBezTo>
                <a:cubicBezTo>
                  <a:pt x="2533171" y="630211"/>
                  <a:pt x="2476266" y="612336"/>
                  <a:pt x="2418398" y="608732"/>
                </a:cubicBezTo>
                <a:cubicBezTo>
                  <a:pt x="2321952" y="602724"/>
                  <a:pt x="2222830" y="636358"/>
                  <a:pt x="2118985" y="671156"/>
                </a:cubicBezTo>
                <a:cubicBezTo>
                  <a:pt x="1984613" y="715675"/>
                  <a:pt x="1846151" y="761711"/>
                  <a:pt x="1707696" y="719705"/>
                </a:cubicBezTo>
                <a:cubicBezTo>
                  <a:pt x="1401764" y="626776"/>
                  <a:pt x="1203720" y="584525"/>
                  <a:pt x="997236" y="882157"/>
                </a:cubicBezTo>
                <a:cubicBezTo>
                  <a:pt x="941145" y="968771"/>
                  <a:pt x="892369" y="1059868"/>
                  <a:pt x="851359" y="1154475"/>
                </a:cubicBezTo>
                <a:cubicBezTo>
                  <a:pt x="824105" y="1213470"/>
                  <a:pt x="795885" y="1274403"/>
                  <a:pt x="763994" y="1332798"/>
                </a:cubicBezTo>
                <a:lnTo>
                  <a:pt x="711503" y="1414077"/>
                </a:lnTo>
                <a:lnTo>
                  <a:pt x="656651" y="1414077"/>
                </a:lnTo>
                <a:lnTo>
                  <a:pt x="723867" y="1310054"/>
                </a:lnTo>
                <a:cubicBezTo>
                  <a:pt x="754768" y="1253621"/>
                  <a:pt x="782812" y="1193244"/>
                  <a:pt x="809865" y="1134832"/>
                </a:cubicBezTo>
                <a:cubicBezTo>
                  <a:pt x="851757" y="1037668"/>
                  <a:pt x="901810" y="944177"/>
                  <a:pt x="959512" y="855392"/>
                </a:cubicBezTo>
                <a:cubicBezTo>
                  <a:pt x="1195789" y="514836"/>
                  <a:pt x="1438267" y="589694"/>
                  <a:pt x="1721776" y="675307"/>
                </a:cubicBezTo>
                <a:cubicBezTo>
                  <a:pt x="1845894" y="712728"/>
                  <a:pt x="1971528" y="671080"/>
                  <a:pt x="2104555" y="626764"/>
                </a:cubicBezTo>
                <a:cubicBezTo>
                  <a:pt x="2210106" y="591738"/>
                  <a:pt x="2317925" y="555961"/>
                  <a:pt x="2425155" y="563341"/>
                </a:cubicBezTo>
                <a:close/>
                <a:moveTo>
                  <a:pt x="2435511" y="423142"/>
                </a:moveTo>
                <a:cubicBezTo>
                  <a:pt x="2503025" y="427725"/>
                  <a:pt x="2570296" y="448645"/>
                  <a:pt x="2636776" y="496057"/>
                </a:cubicBezTo>
                <a:cubicBezTo>
                  <a:pt x="2686254" y="534550"/>
                  <a:pt x="2729780" y="580007"/>
                  <a:pt x="2766036" y="631044"/>
                </a:cubicBezTo>
                <a:cubicBezTo>
                  <a:pt x="2815036" y="693719"/>
                  <a:pt x="2862067" y="754397"/>
                  <a:pt x="2930822" y="781376"/>
                </a:cubicBezTo>
                <a:cubicBezTo>
                  <a:pt x="3015056" y="815267"/>
                  <a:pt x="3105729" y="792108"/>
                  <a:pt x="3199525" y="767428"/>
                </a:cubicBezTo>
                <a:cubicBezTo>
                  <a:pt x="3266151" y="746057"/>
                  <a:pt x="3335379" y="733930"/>
                  <a:pt x="3405239" y="731385"/>
                </a:cubicBezTo>
                <a:cubicBezTo>
                  <a:pt x="3607769" y="733394"/>
                  <a:pt x="3783160" y="840098"/>
                  <a:pt x="3851932" y="1004640"/>
                </a:cubicBezTo>
                <a:cubicBezTo>
                  <a:pt x="3870548" y="1051778"/>
                  <a:pt x="3884779" y="1100482"/>
                  <a:pt x="3894530" y="1150223"/>
                </a:cubicBezTo>
                <a:cubicBezTo>
                  <a:pt x="3902126" y="1190447"/>
                  <a:pt x="3912307" y="1230133"/>
                  <a:pt x="3925007" y="1269030"/>
                </a:cubicBezTo>
                <a:cubicBezTo>
                  <a:pt x="3939347" y="1309639"/>
                  <a:pt x="3957432" y="1346598"/>
                  <a:pt x="3978772" y="1380359"/>
                </a:cubicBezTo>
                <a:lnTo>
                  <a:pt x="4005592" y="1414077"/>
                </a:lnTo>
                <a:lnTo>
                  <a:pt x="3946905" y="1414077"/>
                </a:lnTo>
                <a:lnTo>
                  <a:pt x="3939286" y="1404302"/>
                </a:lnTo>
                <a:cubicBezTo>
                  <a:pt x="3916883" y="1368187"/>
                  <a:pt x="3897802" y="1328583"/>
                  <a:pt x="3882553" y="1284996"/>
                </a:cubicBezTo>
                <a:cubicBezTo>
                  <a:pt x="3868875" y="1244237"/>
                  <a:pt x="3858059" y="1202596"/>
                  <a:pt x="3850195" y="1160375"/>
                </a:cubicBezTo>
                <a:cubicBezTo>
                  <a:pt x="3841407" y="1112430"/>
                  <a:pt x="3828285" y="1065382"/>
                  <a:pt x="3811017" y="1019827"/>
                </a:cubicBezTo>
                <a:lnTo>
                  <a:pt x="3802092" y="1001568"/>
                </a:lnTo>
                <a:cubicBezTo>
                  <a:pt x="3763687" y="930351"/>
                  <a:pt x="3706128" y="871231"/>
                  <a:pt x="3635873" y="830836"/>
                </a:cubicBezTo>
                <a:cubicBezTo>
                  <a:pt x="3565620" y="790441"/>
                  <a:pt x="3485409" y="770342"/>
                  <a:pt x="3404177" y="772768"/>
                </a:cubicBezTo>
                <a:cubicBezTo>
                  <a:pt x="3338814" y="775661"/>
                  <a:pt x="3274065" y="787220"/>
                  <a:pt x="3211715" y="807205"/>
                </a:cubicBezTo>
                <a:cubicBezTo>
                  <a:pt x="3112050" y="834722"/>
                  <a:pt x="3011237" y="861864"/>
                  <a:pt x="2913296" y="823642"/>
                </a:cubicBezTo>
                <a:cubicBezTo>
                  <a:pt x="2832335" y="791508"/>
                  <a:pt x="2779540" y="724001"/>
                  <a:pt x="2728673" y="658453"/>
                </a:cubicBezTo>
                <a:cubicBezTo>
                  <a:pt x="2695243" y="610533"/>
                  <a:pt x="2655063" y="567619"/>
                  <a:pt x="2609439" y="531100"/>
                </a:cubicBezTo>
                <a:cubicBezTo>
                  <a:pt x="2550169" y="488809"/>
                  <a:pt x="2489957" y="470050"/>
                  <a:pt x="2428653" y="466166"/>
                </a:cubicBezTo>
                <a:cubicBezTo>
                  <a:pt x="2326479" y="459693"/>
                  <a:pt x="2221269" y="494543"/>
                  <a:pt x="2112323" y="530642"/>
                </a:cubicBezTo>
                <a:cubicBezTo>
                  <a:pt x="1971312" y="577416"/>
                  <a:pt x="1825617" y="625501"/>
                  <a:pt x="1680218" y="581141"/>
                </a:cubicBezTo>
                <a:cubicBezTo>
                  <a:pt x="1356890" y="482289"/>
                  <a:pt x="1147860" y="437291"/>
                  <a:pt x="930467" y="751231"/>
                </a:cubicBezTo>
                <a:cubicBezTo>
                  <a:pt x="871167" y="842327"/>
                  <a:pt x="819880" y="938326"/>
                  <a:pt x="777260" y="1038212"/>
                </a:cubicBezTo>
                <a:cubicBezTo>
                  <a:pt x="748217" y="1100481"/>
                  <a:pt x="719368" y="1166062"/>
                  <a:pt x="685874" y="1227164"/>
                </a:cubicBezTo>
                <a:cubicBezTo>
                  <a:pt x="660444" y="1273559"/>
                  <a:pt x="632837" y="1318341"/>
                  <a:pt x="603347" y="1361694"/>
                </a:cubicBezTo>
                <a:lnTo>
                  <a:pt x="564327" y="1414077"/>
                </a:lnTo>
                <a:lnTo>
                  <a:pt x="506996" y="1414077"/>
                </a:lnTo>
                <a:lnTo>
                  <a:pt x="563927" y="1337915"/>
                </a:lnTo>
                <a:cubicBezTo>
                  <a:pt x="592878" y="1295477"/>
                  <a:pt x="619933" y="1251678"/>
                  <a:pt x="644796" y="1206343"/>
                </a:cubicBezTo>
                <a:cubicBezTo>
                  <a:pt x="677279" y="1146214"/>
                  <a:pt x="707108" y="1083580"/>
                  <a:pt x="735357" y="1021683"/>
                </a:cubicBezTo>
                <a:cubicBezTo>
                  <a:pt x="779083" y="919336"/>
                  <a:pt x="831593" y="820919"/>
                  <a:pt x="892340" y="727577"/>
                </a:cubicBezTo>
                <a:cubicBezTo>
                  <a:pt x="1140434" y="369683"/>
                  <a:pt x="1397035" y="448709"/>
                  <a:pt x="1694267" y="539650"/>
                </a:cubicBezTo>
                <a:cubicBezTo>
                  <a:pt x="1825368" y="579465"/>
                  <a:pt x="1957780" y="535895"/>
                  <a:pt x="2098415" y="489328"/>
                </a:cubicBezTo>
                <a:cubicBezTo>
                  <a:pt x="2209780" y="453238"/>
                  <a:pt x="2322986" y="415502"/>
                  <a:pt x="2435511" y="423142"/>
                </a:cubicBezTo>
                <a:close/>
                <a:moveTo>
                  <a:pt x="2446406" y="282046"/>
                </a:moveTo>
                <a:cubicBezTo>
                  <a:pt x="2517321" y="287124"/>
                  <a:pt x="2587989" y="309385"/>
                  <a:pt x="2657718" y="359362"/>
                </a:cubicBezTo>
                <a:cubicBezTo>
                  <a:pt x="2709553" y="400415"/>
                  <a:pt x="2755160" y="448773"/>
                  <a:pt x="2793073" y="502884"/>
                </a:cubicBezTo>
                <a:cubicBezTo>
                  <a:pt x="2845299" y="569229"/>
                  <a:pt x="2894276" y="632858"/>
                  <a:pt x="2967308" y="661640"/>
                </a:cubicBezTo>
                <a:cubicBezTo>
                  <a:pt x="3055175" y="696085"/>
                  <a:pt x="3150373" y="670291"/>
                  <a:pt x="3251186" y="643151"/>
                </a:cubicBezTo>
                <a:cubicBezTo>
                  <a:pt x="3320757" y="620583"/>
                  <a:pt x="3393159" y="607897"/>
                  <a:pt x="3466207" y="605399"/>
                </a:cubicBezTo>
                <a:cubicBezTo>
                  <a:pt x="3678844" y="608280"/>
                  <a:pt x="3862703" y="720462"/>
                  <a:pt x="3934277" y="892732"/>
                </a:cubicBezTo>
                <a:cubicBezTo>
                  <a:pt x="3953669" y="943481"/>
                  <a:pt x="3968257" y="995886"/>
                  <a:pt x="3977925" y="1049363"/>
                </a:cubicBezTo>
                <a:cubicBezTo>
                  <a:pt x="3985856" y="1091752"/>
                  <a:pt x="3996617" y="1133603"/>
                  <a:pt x="4010081" y="1174567"/>
                </a:cubicBezTo>
                <a:cubicBezTo>
                  <a:pt x="4040114" y="1260292"/>
                  <a:pt x="4085940" y="1330603"/>
                  <a:pt x="4143421" y="1389306"/>
                </a:cubicBezTo>
                <a:lnTo>
                  <a:pt x="4172730" y="1414077"/>
                </a:lnTo>
                <a:lnTo>
                  <a:pt x="4102874" y="1414077"/>
                </a:lnTo>
                <a:lnTo>
                  <a:pt x="4025812" y="1315583"/>
                </a:lnTo>
                <a:cubicBezTo>
                  <a:pt x="4002146" y="1277693"/>
                  <a:pt x="3981920" y="1236165"/>
                  <a:pt x="3965647" y="1190488"/>
                </a:cubicBezTo>
                <a:cubicBezTo>
                  <a:pt x="3951566" y="1147552"/>
                  <a:pt x="3940341" y="1103736"/>
                  <a:pt x="3932030" y="1059300"/>
                </a:cubicBezTo>
                <a:cubicBezTo>
                  <a:pt x="3923039" y="1008674"/>
                  <a:pt x="3909306" y="959023"/>
                  <a:pt x="3891022" y="911023"/>
                </a:cubicBezTo>
                <a:lnTo>
                  <a:pt x="3881311" y="891186"/>
                </a:lnTo>
                <a:cubicBezTo>
                  <a:pt x="3840850" y="816888"/>
                  <a:pt x="3780530" y="755209"/>
                  <a:pt x="3707021" y="712963"/>
                </a:cubicBezTo>
                <a:cubicBezTo>
                  <a:pt x="3633508" y="670721"/>
                  <a:pt x="3549683" y="649583"/>
                  <a:pt x="3464733" y="651845"/>
                </a:cubicBezTo>
                <a:cubicBezTo>
                  <a:pt x="3395889" y="654970"/>
                  <a:pt x="3327785" y="667263"/>
                  <a:pt x="3262140" y="688313"/>
                </a:cubicBezTo>
                <a:cubicBezTo>
                  <a:pt x="3160313" y="717362"/>
                  <a:pt x="3052492" y="745013"/>
                  <a:pt x="2949745" y="703863"/>
                </a:cubicBezTo>
                <a:cubicBezTo>
                  <a:pt x="2864365" y="669596"/>
                  <a:pt x="2810058" y="599964"/>
                  <a:pt x="2756500" y="529922"/>
                </a:cubicBezTo>
                <a:cubicBezTo>
                  <a:pt x="2720564" y="479901"/>
                  <a:pt x="2677615" y="435290"/>
                  <a:pt x="2628970" y="397472"/>
                </a:cubicBezTo>
                <a:cubicBezTo>
                  <a:pt x="2566532" y="352770"/>
                  <a:pt x="2503158" y="332873"/>
                  <a:pt x="2438667" y="328638"/>
                </a:cubicBezTo>
                <a:cubicBezTo>
                  <a:pt x="2331183" y="321581"/>
                  <a:pt x="2220597" y="358030"/>
                  <a:pt x="2106056" y="395663"/>
                </a:cubicBezTo>
                <a:cubicBezTo>
                  <a:pt x="1957459" y="443732"/>
                  <a:pt x="1804766" y="495271"/>
                  <a:pt x="1652387" y="448518"/>
                </a:cubicBezTo>
                <a:cubicBezTo>
                  <a:pt x="1312455" y="343368"/>
                  <a:pt x="1092575" y="295959"/>
                  <a:pt x="863380" y="626290"/>
                </a:cubicBezTo>
                <a:cubicBezTo>
                  <a:pt x="801519" y="721168"/>
                  <a:pt x="748001" y="821176"/>
                  <a:pt x="703424" y="925197"/>
                </a:cubicBezTo>
                <a:cubicBezTo>
                  <a:pt x="672632" y="990779"/>
                  <a:pt x="641237" y="1057095"/>
                  <a:pt x="606312" y="1122215"/>
                </a:cubicBezTo>
                <a:cubicBezTo>
                  <a:pt x="552926" y="1219725"/>
                  <a:pt x="490338" y="1310397"/>
                  <a:pt x="421040" y="1395794"/>
                </a:cubicBezTo>
                <a:lnTo>
                  <a:pt x="405061" y="1414077"/>
                </a:lnTo>
                <a:lnTo>
                  <a:pt x="346637" y="1414077"/>
                </a:lnTo>
                <a:lnTo>
                  <a:pt x="385336" y="1369804"/>
                </a:lnTo>
                <a:cubicBezTo>
                  <a:pt x="453483" y="1285827"/>
                  <a:pt x="514897" y="1196832"/>
                  <a:pt x="567139" y="1101432"/>
                </a:cubicBezTo>
                <a:cubicBezTo>
                  <a:pt x="601664" y="1038408"/>
                  <a:pt x="631713" y="970351"/>
                  <a:pt x="662295" y="907304"/>
                </a:cubicBezTo>
                <a:cubicBezTo>
                  <a:pt x="707907" y="800034"/>
                  <a:pt x="762852" y="696944"/>
                  <a:pt x="826450" y="599154"/>
                </a:cubicBezTo>
                <a:cubicBezTo>
                  <a:pt x="1086406" y="223958"/>
                  <a:pt x="1355745" y="307313"/>
                  <a:pt x="1667629" y="403548"/>
                </a:cubicBezTo>
                <a:cubicBezTo>
                  <a:pt x="1805711" y="445756"/>
                  <a:pt x="1945140" y="399724"/>
                  <a:pt x="2092970" y="351067"/>
                </a:cubicBezTo>
                <a:cubicBezTo>
                  <a:pt x="2209338" y="312846"/>
                  <a:pt x="2328216" y="273581"/>
                  <a:pt x="2446406" y="282046"/>
                </a:cubicBezTo>
                <a:close/>
                <a:moveTo>
                  <a:pt x="2460016" y="138813"/>
                </a:moveTo>
                <a:cubicBezTo>
                  <a:pt x="2534221" y="144228"/>
                  <a:pt x="2608136" y="167661"/>
                  <a:pt x="2681048" y="220065"/>
                </a:cubicBezTo>
                <a:cubicBezTo>
                  <a:pt x="2735193" y="263254"/>
                  <a:pt x="2782762" y="314005"/>
                  <a:pt x="2822344" y="370792"/>
                </a:cubicBezTo>
                <a:cubicBezTo>
                  <a:pt x="2876666" y="441420"/>
                  <a:pt x="2927887" y="507716"/>
                  <a:pt x="3004783" y="538465"/>
                </a:cubicBezTo>
                <a:cubicBezTo>
                  <a:pt x="3097101" y="575089"/>
                  <a:pt x="3196946" y="547945"/>
                  <a:pt x="3302858" y="519327"/>
                </a:cubicBezTo>
                <a:cubicBezTo>
                  <a:pt x="3375125" y="496505"/>
                  <a:pt x="3450148" y="483633"/>
                  <a:pt x="3525814" y="481034"/>
                </a:cubicBezTo>
                <a:cubicBezTo>
                  <a:pt x="3748543" y="483788"/>
                  <a:pt x="3940499" y="601646"/>
                  <a:pt x="4015300" y="782484"/>
                </a:cubicBezTo>
                <a:cubicBezTo>
                  <a:pt x="4035708" y="835677"/>
                  <a:pt x="4050947" y="890726"/>
                  <a:pt x="4060778" y="946844"/>
                </a:cubicBezTo>
                <a:cubicBezTo>
                  <a:pt x="4069368" y="991401"/>
                  <a:pt x="4080545" y="1035418"/>
                  <a:pt x="4094237" y="1078652"/>
                </a:cubicBezTo>
                <a:cubicBezTo>
                  <a:pt x="4141674" y="1214358"/>
                  <a:pt x="4226308" y="1313359"/>
                  <a:pt x="4333475" y="1389262"/>
                </a:cubicBezTo>
                <a:lnTo>
                  <a:pt x="4374699" y="1414077"/>
                </a:lnTo>
                <a:lnTo>
                  <a:pt x="4292162" y="1414077"/>
                </a:lnTo>
                <a:lnTo>
                  <a:pt x="4200486" y="1335004"/>
                </a:lnTo>
                <a:cubicBezTo>
                  <a:pt x="4137729" y="1269611"/>
                  <a:pt x="4087391" y="1191050"/>
                  <a:pt x="4053889" y="1095006"/>
                </a:cubicBezTo>
                <a:cubicBezTo>
                  <a:pt x="4039308" y="1050059"/>
                  <a:pt x="4027542" y="1004197"/>
                  <a:pt x="4018732" y="957752"/>
                </a:cubicBezTo>
                <a:cubicBezTo>
                  <a:pt x="4009505" y="904474"/>
                  <a:pt x="3995156" y="852229"/>
                  <a:pt x="3975893" y="801745"/>
                </a:cubicBezTo>
                <a:lnTo>
                  <a:pt x="3965436" y="780369"/>
                </a:lnTo>
                <a:cubicBezTo>
                  <a:pt x="3891490" y="628962"/>
                  <a:pt x="3722019" y="530416"/>
                  <a:pt x="3527990" y="529029"/>
                </a:cubicBezTo>
                <a:cubicBezTo>
                  <a:pt x="3455765" y="531824"/>
                  <a:pt x="3384214" y="544472"/>
                  <a:pt x="3315321" y="566620"/>
                </a:cubicBezTo>
                <a:cubicBezTo>
                  <a:pt x="3204199" y="595418"/>
                  <a:pt x="3093046" y="627124"/>
                  <a:pt x="2985253" y="583588"/>
                </a:cubicBezTo>
                <a:cubicBezTo>
                  <a:pt x="2896581" y="548516"/>
                  <a:pt x="2839057" y="473265"/>
                  <a:pt x="2783392" y="400893"/>
                </a:cubicBezTo>
                <a:cubicBezTo>
                  <a:pt x="2746562" y="347684"/>
                  <a:pt x="2702276" y="300003"/>
                  <a:pt x="2651866" y="259293"/>
                </a:cubicBezTo>
                <a:cubicBezTo>
                  <a:pt x="2586554" y="212042"/>
                  <a:pt x="2520100" y="190978"/>
                  <a:pt x="2452397" y="186439"/>
                </a:cubicBezTo>
                <a:cubicBezTo>
                  <a:pt x="2339556" y="178877"/>
                  <a:pt x="2223250" y="217223"/>
                  <a:pt x="2102989" y="256752"/>
                </a:cubicBezTo>
                <a:cubicBezTo>
                  <a:pt x="1947552" y="307660"/>
                  <a:pt x="1787274" y="360495"/>
                  <a:pt x="1627773" y="311016"/>
                </a:cubicBezTo>
                <a:cubicBezTo>
                  <a:pt x="1271005" y="200105"/>
                  <a:pt x="1040096" y="149911"/>
                  <a:pt x="799854" y="496220"/>
                </a:cubicBezTo>
                <a:cubicBezTo>
                  <a:pt x="734168" y="596793"/>
                  <a:pt x="677298" y="702820"/>
                  <a:pt x="629810" y="813059"/>
                </a:cubicBezTo>
                <a:cubicBezTo>
                  <a:pt x="597983" y="881501"/>
                  <a:pt x="565756" y="953050"/>
                  <a:pt x="528495" y="1019324"/>
                </a:cubicBezTo>
                <a:cubicBezTo>
                  <a:pt x="472445" y="1121511"/>
                  <a:pt x="406781" y="1216518"/>
                  <a:pt x="334096" y="1305986"/>
                </a:cubicBezTo>
                <a:lnTo>
                  <a:pt x="239521" y="1414077"/>
                </a:lnTo>
                <a:lnTo>
                  <a:pt x="179811" y="1414077"/>
                </a:lnTo>
                <a:lnTo>
                  <a:pt x="188073" y="1405792"/>
                </a:lnTo>
                <a:cubicBezTo>
                  <a:pt x="305074" y="1281268"/>
                  <a:pt x="409106" y="1146628"/>
                  <a:pt x="491344" y="996598"/>
                </a:cubicBezTo>
                <a:cubicBezTo>
                  <a:pt x="527391" y="930947"/>
                  <a:pt x="559789" y="860710"/>
                  <a:pt x="591041" y="793054"/>
                </a:cubicBezTo>
                <a:cubicBezTo>
                  <a:pt x="638791" y="680230"/>
                  <a:pt x="696235" y="571707"/>
                  <a:pt x="762705" y="468670"/>
                </a:cubicBezTo>
                <a:cubicBezTo>
                  <a:pt x="1034904" y="75961"/>
                  <a:pt x="1316644" y="163893"/>
                  <a:pt x="1643220" y="265458"/>
                </a:cubicBezTo>
                <a:cubicBezTo>
                  <a:pt x="1788793" y="310194"/>
                  <a:pt x="1934863" y="261906"/>
                  <a:pt x="2089886" y="211164"/>
                </a:cubicBezTo>
                <a:cubicBezTo>
                  <a:pt x="2211863" y="170812"/>
                  <a:pt x="2336341" y="129789"/>
                  <a:pt x="2460016" y="138813"/>
                </a:cubicBezTo>
                <a:close/>
                <a:moveTo>
                  <a:pt x="2470868" y="1351"/>
                </a:moveTo>
                <a:cubicBezTo>
                  <a:pt x="2548308" y="7077"/>
                  <a:pt x="2625394" y="31628"/>
                  <a:pt x="2701321" y="86503"/>
                </a:cubicBezTo>
                <a:cubicBezTo>
                  <a:pt x="2758298" y="131563"/>
                  <a:pt x="2808091" y="184843"/>
                  <a:pt x="2849143" y="244650"/>
                </a:cubicBezTo>
                <a:cubicBezTo>
                  <a:pt x="2905966" y="318399"/>
                  <a:pt x="2959479" y="388404"/>
                  <a:pt x="3040026" y="420701"/>
                </a:cubicBezTo>
                <a:cubicBezTo>
                  <a:pt x="3138406" y="457805"/>
                  <a:pt x="3241745" y="430880"/>
                  <a:pt x="3352472" y="401293"/>
                </a:cubicBezTo>
                <a:cubicBezTo>
                  <a:pt x="3428665" y="376566"/>
                  <a:pt x="3507910" y="362596"/>
                  <a:pt x="3587899" y="359810"/>
                </a:cubicBezTo>
                <a:cubicBezTo>
                  <a:pt x="3820140" y="363226"/>
                  <a:pt x="4020746" y="486932"/>
                  <a:pt x="4098560" y="675921"/>
                </a:cubicBezTo>
                <a:cubicBezTo>
                  <a:pt x="4119430" y="730849"/>
                  <a:pt x="4134893" y="787703"/>
                  <a:pt x="4144774" y="845719"/>
                </a:cubicBezTo>
                <a:cubicBezTo>
                  <a:pt x="4153697" y="892445"/>
                  <a:pt x="4165417" y="938583"/>
                  <a:pt x="4179868" y="983888"/>
                </a:cubicBezTo>
                <a:cubicBezTo>
                  <a:pt x="4245262" y="1173171"/>
                  <a:pt x="4380499" y="1294418"/>
                  <a:pt x="4548746" y="1381200"/>
                </a:cubicBezTo>
                <a:lnTo>
                  <a:pt x="4622006" y="1414077"/>
                </a:lnTo>
                <a:lnTo>
                  <a:pt x="4512601" y="1414077"/>
                </a:lnTo>
                <a:lnTo>
                  <a:pt x="4397816" y="1343884"/>
                </a:lnTo>
                <a:cubicBezTo>
                  <a:pt x="4281696" y="1260239"/>
                  <a:pt x="4189670" y="1150658"/>
                  <a:pt x="4137371" y="999817"/>
                </a:cubicBezTo>
                <a:cubicBezTo>
                  <a:pt x="4121931" y="952818"/>
                  <a:pt x="4109764" y="904774"/>
                  <a:pt x="4100990" y="856040"/>
                </a:cubicBezTo>
                <a:cubicBezTo>
                  <a:pt x="4091009" y="800220"/>
                  <a:pt x="4075892" y="745444"/>
                  <a:pt x="4055865" y="692429"/>
                </a:cubicBezTo>
                <a:cubicBezTo>
                  <a:pt x="4052059" y="684652"/>
                  <a:pt x="4048292" y="676915"/>
                  <a:pt x="4044491" y="669134"/>
                </a:cubicBezTo>
                <a:cubicBezTo>
                  <a:pt x="3967088" y="510703"/>
                  <a:pt x="3790344" y="408100"/>
                  <a:pt x="3586628" y="405672"/>
                </a:cubicBezTo>
                <a:cubicBezTo>
                  <a:pt x="3511063" y="408642"/>
                  <a:pt x="3436213" y="421891"/>
                  <a:pt x="3364202" y="445090"/>
                </a:cubicBezTo>
                <a:cubicBezTo>
                  <a:pt x="3250918" y="475421"/>
                  <a:pt x="3133001" y="505146"/>
                  <a:pt x="3022498" y="462968"/>
                </a:cubicBezTo>
                <a:cubicBezTo>
                  <a:pt x="2929965" y="425927"/>
                  <a:pt x="2869941" y="347555"/>
                  <a:pt x="2811781" y="272057"/>
                </a:cubicBezTo>
                <a:cubicBezTo>
                  <a:pt x="2773192" y="216028"/>
                  <a:pt x="2726714" y="165863"/>
                  <a:pt x="2673759" y="123086"/>
                </a:cubicBezTo>
                <a:cubicBezTo>
                  <a:pt x="2604968" y="73547"/>
                  <a:pt x="2535190" y="51347"/>
                  <a:pt x="2464211" y="46442"/>
                </a:cubicBezTo>
                <a:cubicBezTo>
                  <a:pt x="2345912" y="38268"/>
                  <a:pt x="2224273" y="78138"/>
                  <a:pt x="2098293" y="119563"/>
                </a:cubicBezTo>
                <a:cubicBezTo>
                  <a:pt x="1938214" y="171819"/>
                  <a:pt x="1768747" y="227647"/>
                  <a:pt x="1601888" y="175976"/>
                </a:cubicBezTo>
                <a:cubicBezTo>
                  <a:pt x="1228138" y="58980"/>
                  <a:pt x="985987" y="5584"/>
                  <a:pt x="734338" y="369069"/>
                </a:cubicBezTo>
                <a:cubicBezTo>
                  <a:pt x="666080" y="474212"/>
                  <a:pt x="607008" y="585000"/>
                  <a:pt x="557717" y="700157"/>
                </a:cubicBezTo>
                <a:cubicBezTo>
                  <a:pt x="526438" y="770719"/>
                  <a:pt x="490685" y="844953"/>
                  <a:pt x="452238" y="915710"/>
                </a:cubicBezTo>
                <a:cubicBezTo>
                  <a:pt x="364440" y="1075835"/>
                  <a:pt x="253902" y="1219072"/>
                  <a:pt x="129837" y="1351220"/>
                </a:cubicBezTo>
                <a:lnTo>
                  <a:pt x="67191" y="1414077"/>
                </a:lnTo>
                <a:lnTo>
                  <a:pt x="0" y="1414077"/>
                </a:lnTo>
                <a:lnTo>
                  <a:pt x="93378" y="1320473"/>
                </a:lnTo>
                <a:cubicBezTo>
                  <a:pt x="215894" y="1190154"/>
                  <a:pt x="324868" y="1049232"/>
                  <a:pt x="411180" y="891994"/>
                </a:cubicBezTo>
                <a:cubicBezTo>
                  <a:pt x="449016" y="822990"/>
                  <a:pt x="482437" y="749906"/>
                  <a:pt x="515651" y="679353"/>
                </a:cubicBezTo>
                <a:cubicBezTo>
                  <a:pt x="565614" y="561761"/>
                  <a:pt x="625921" y="448776"/>
                  <a:pt x="695810" y="341677"/>
                </a:cubicBezTo>
                <a:cubicBezTo>
                  <a:pt x="980412" y="-66211"/>
                  <a:pt x="1274479" y="26214"/>
                  <a:pt x="1616362" y="132368"/>
                </a:cubicBezTo>
                <a:cubicBezTo>
                  <a:pt x="1769679" y="182031"/>
                  <a:pt x="1921980" y="129703"/>
                  <a:pt x="2084435" y="76332"/>
                </a:cubicBezTo>
                <a:cubicBezTo>
                  <a:pt x="2211748" y="34550"/>
                  <a:pt x="2341800" y="-8193"/>
                  <a:pt x="2470868" y="1351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2DA9FFC2-F20C-D6EC-A654-F8737D3CC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67994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DDEAF-A4AA-CB0D-161A-84071FCC61FA}"/>
              </a:ext>
            </a:extLst>
          </p:cNvPr>
          <p:cNvSpPr txBox="1"/>
          <p:nvPr/>
        </p:nvSpPr>
        <p:spPr>
          <a:xfrm>
            <a:off x="5909187" y="754967"/>
            <a:ext cx="4758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Project Recap</a:t>
            </a:r>
          </a:p>
        </p:txBody>
      </p:sp>
    </p:spTree>
    <p:extLst>
      <p:ext uri="{BB962C8B-B14F-4D97-AF65-F5344CB8AC3E}">
        <p14:creationId xmlns:p14="http://schemas.microsoft.com/office/powerpoint/2010/main" val="273236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F26C8D2-5285-B290-FE68-8317F808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49" y="133546"/>
            <a:ext cx="6141006" cy="1909823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1CBCB2C-D3DF-5BAD-71D3-4DB029D9166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6954" y="2169695"/>
            <a:ext cx="6141006" cy="409220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Over 0.1millin post per day</a:t>
            </a:r>
          </a:p>
          <a:p>
            <a:pPr marL="342900" indent="-342900">
              <a:buFontTx/>
              <a:buChar char="-"/>
            </a:pPr>
            <a:r>
              <a:rPr lang="en-US" dirty="0"/>
              <a:t>3.65 million pieces of content per year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dirty="0"/>
              <a:t>But how to capitalize on it when there is so much?</a:t>
            </a:r>
          </a:p>
          <a:p>
            <a:r>
              <a:rPr lang="en-US" dirty="0"/>
              <a:t>Analysis to find social buzz top five content categories.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7E1A8-2473-11AD-9301-A7A844FFC5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Cameo Placeholder 3" descr="Cameo Placeholder&#10;">
            <a:extLst>
              <a:ext uri="{FF2B5EF4-FFF2-40B4-BE49-F238E27FC236}">
                <a16:creationId xmlns:a16="http://schemas.microsoft.com/office/drawing/2014/main" id="{7051BB95-DB2F-69CF-D7D7-2942001F4A6F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27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4655" y="457200"/>
            <a:ext cx="4657344" cy="5943600"/>
          </a:xfrm>
        </p:spPr>
      </p:pic>
      <p:sp>
        <p:nvSpPr>
          <p:cNvPr id="8" name="Freeform 20">
            <a:extLst>
              <a:ext uri="{FF2B5EF4-FFF2-40B4-BE49-F238E27FC236}">
                <a16:creationId xmlns:a16="http://schemas.microsoft.com/office/drawing/2014/main" id="{CA6ECA8E-132A-32DF-6E9D-90B02A78E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9571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1A25EDC-3970-1F6A-E84D-1F074EE9B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29355" y="5715378"/>
            <a:ext cx="5262645" cy="1142622"/>
          </a:xfrm>
          <a:custGeom>
            <a:avLst/>
            <a:gdLst>
              <a:gd name="connsiteX0" fmla="*/ 1079662 w 5262645"/>
              <a:gd name="connsiteY0" fmla="*/ 1109493 h 1142622"/>
              <a:gd name="connsiteX1" fmla="*/ 855172 w 5262645"/>
              <a:gd name="connsiteY1" fmla="*/ 1133506 h 1142622"/>
              <a:gd name="connsiteX2" fmla="*/ 821620 w 5262645"/>
              <a:gd name="connsiteY2" fmla="*/ 1142622 h 1142622"/>
              <a:gd name="connsiteX3" fmla="*/ 1303731 w 5262645"/>
              <a:gd name="connsiteY3" fmla="*/ 1142622 h 1142622"/>
              <a:gd name="connsiteX4" fmla="*/ 1208942 w 5262645"/>
              <a:gd name="connsiteY4" fmla="*/ 1120248 h 1142622"/>
              <a:gd name="connsiteX5" fmla="*/ 1079662 w 5262645"/>
              <a:gd name="connsiteY5" fmla="*/ 1109493 h 1142622"/>
              <a:gd name="connsiteX6" fmla="*/ 3454425 w 5262645"/>
              <a:gd name="connsiteY6" fmla="*/ 1103179 h 1142622"/>
              <a:gd name="connsiteX7" fmla="*/ 3295648 w 5262645"/>
              <a:gd name="connsiteY7" fmla="*/ 1122856 h 1142622"/>
              <a:gd name="connsiteX8" fmla="*/ 3220251 w 5262645"/>
              <a:gd name="connsiteY8" fmla="*/ 1142622 h 1142622"/>
              <a:gd name="connsiteX9" fmla="*/ 3863985 w 5262645"/>
              <a:gd name="connsiteY9" fmla="*/ 1142622 h 1142622"/>
              <a:gd name="connsiteX10" fmla="*/ 3860226 w 5262645"/>
              <a:gd name="connsiteY10" fmla="*/ 1141212 h 1142622"/>
              <a:gd name="connsiteX11" fmla="*/ 3454425 w 5262645"/>
              <a:gd name="connsiteY11" fmla="*/ 1103179 h 1142622"/>
              <a:gd name="connsiteX12" fmla="*/ 1044551 w 5262645"/>
              <a:gd name="connsiteY12" fmla="*/ 969975 h 1142622"/>
              <a:gd name="connsiteX13" fmla="*/ 433352 w 5262645"/>
              <a:gd name="connsiteY13" fmla="*/ 1137173 h 1142622"/>
              <a:gd name="connsiteX14" fmla="*/ 423744 w 5262645"/>
              <a:gd name="connsiteY14" fmla="*/ 1142622 h 1142622"/>
              <a:gd name="connsiteX15" fmla="*/ 524675 w 5262645"/>
              <a:gd name="connsiteY15" fmla="*/ 1142622 h 1142622"/>
              <a:gd name="connsiteX16" fmla="*/ 575706 w 5262645"/>
              <a:gd name="connsiteY16" fmla="*/ 1118240 h 1142622"/>
              <a:gd name="connsiteX17" fmla="*/ 1041474 w 5262645"/>
              <a:gd name="connsiteY17" fmla="*/ 1013559 h 1142622"/>
              <a:gd name="connsiteX18" fmla="*/ 1420129 w 5262645"/>
              <a:gd name="connsiteY18" fmla="*/ 1100892 h 1142622"/>
              <a:gd name="connsiteX19" fmla="*/ 1493597 w 5262645"/>
              <a:gd name="connsiteY19" fmla="*/ 1142622 h 1142622"/>
              <a:gd name="connsiteX20" fmla="*/ 1576930 w 5262645"/>
              <a:gd name="connsiteY20" fmla="*/ 1142622 h 1142622"/>
              <a:gd name="connsiteX21" fmla="*/ 1562430 w 5262645"/>
              <a:gd name="connsiteY21" fmla="*/ 1132917 h 1142622"/>
              <a:gd name="connsiteX22" fmla="*/ 1044551 w 5262645"/>
              <a:gd name="connsiteY22" fmla="*/ 969975 h 1142622"/>
              <a:gd name="connsiteX23" fmla="*/ 3650150 w 5262645"/>
              <a:gd name="connsiteY23" fmla="*/ 965819 h 1142622"/>
              <a:gd name="connsiteX24" fmla="*/ 3534481 w 5262645"/>
              <a:gd name="connsiteY24" fmla="*/ 967300 h 1142622"/>
              <a:gd name="connsiteX25" fmla="*/ 3044771 w 5262645"/>
              <a:gd name="connsiteY25" fmla="*/ 1088916 h 1142622"/>
              <a:gd name="connsiteX26" fmla="*/ 2912547 w 5262645"/>
              <a:gd name="connsiteY26" fmla="*/ 1142622 h 1142622"/>
              <a:gd name="connsiteX27" fmla="*/ 3030795 w 5262645"/>
              <a:gd name="connsiteY27" fmla="*/ 1142622 h 1142622"/>
              <a:gd name="connsiteX28" fmla="*/ 3061076 w 5262645"/>
              <a:gd name="connsiteY28" fmla="*/ 1130274 h 1142622"/>
              <a:gd name="connsiteX29" fmla="*/ 3537982 w 5262645"/>
              <a:gd name="connsiteY29" fmla="*/ 1011020 h 1142622"/>
              <a:gd name="connsiteX30" fmla="*/ 4111111 w 5262645"/>
              <a:gd name="connsiteY30" fmla="*/ 1109521 h 1142622"/>
              <a:gd name="connsiteX31" fmla="*/ 4162537 w 5262645"/>
              <a:gd name="connsiteY31" fmla="*/ 1142622 h 1142622"/>
              <a:gd name="connsiteX32" fmla="*/ 4242429 w 5262645"/>
              <a:gd name="connsiteY32" fmla="*/ 1142622 h 1142622"/>
              <a:gd name="connsiteX33" fmla="*/ 4132194 w 5262645"/>
              <a:gd name="connsiteY33" fmla="*/ 1071305 h 1142622"/>
              <a:gd name="connsiteX34" fmla="*/ 3650150 w 5262645"/>
              <a:gd name="connsiteY34" fmla="*/ 965819 h 1142622"/>
              <a:gd name="connsiteX35" fmla="*/ 1013752 w 5262645"/>
              <a:gd name="connsiteY35" fmla="*/ 829860 h 1142622"/>
              <a:gd name="connsiteX36" fmla="*/ 236858 w 5262645"/>
              <a:gd name="connsiteY36" fmla="*/ 1084037 h 1142622"/>
              <a:gd name="connsiteX37" fmla="*/ 147702 w 5262645"/>
              <a:gd name="connsiteY37" fmla="*/ 1142622 h 1142622"/>
              <a:gd name="connsiteX38" fmla="*/ 229307 w 5262645"/>
              <a:gd name="connsiteY38" fmla="*/ 1142622 h 1142622"/>
              <a:gd name="connsiteX39" fmla="*/ 258446 w 5262645"/>
              <a:gd name="connsiteY39" fmla="*/ 1123426 h 1142622"/>
              <a:gd name="connsiteX40" fmla="*/ 1010073 w 5262645"/>
              <a:gd name="connsiteY40" fmla="*/ 874409 h 1142622"/>
              <a:gd name="connsiteX41" fmla="*/ 1530568 w 5262645"/>
              <a:gd name="connsiteY41" fmla="*/ 1036169 h 1142622"/>
              <a:gd name="connsiteX42" fmla="*/ 1635534 w 5262645"/>
              <a:gd name="connsiteY42" fmla="*/ 1108259 h 1142622"/>
              <a:gd name="connsiteX43" fmla="*/ 1686407 w 5262645"/>
              <a:gd name="connsiteY43" fmla="*/ 1142622 h 1142622"/>
              <a:gd name="connsiteX44" fmla="*/ 1764171 w 5262645"/>
              <a:gd name="connsiteY44" fmla="*/ 1142622 h 1142622"/>
              <a:gd name="connsiteX45" fmla="*/ 1660797 w 5262645"/>
              <a:gd name="connsiteY45" fmla="*/ 1072659 h 1142622"/>
              <a:gd name="connsiteX46" fmla="*/ 1555330 w 5262645"/>
              <a:gd name="connsiteY46" fmla="*/ 999867 h 1142622"/>
              <a:gd name="connsiteX47" fmla="*/ 1013752 w 5262645"/>
              <a:gd name="connsiteY47" fmla="*/ 829860 h 1142622"/>
              <a:gd name="connsiteX48" fmla="*/ 3736369 w 5262645"/>
              <a:gd name="connsiteY48" fmla="*/ 829169 h 1142622"/>
              <a:gd name="connsiteX49" fmla="*/ 3615477 w 5262645"/>
              <a:gd name="connsiteY49" fmla="*/ 830770 h 1142622"/>
              <a:gd name="connsiteX50" fmla="*/ 2939528 w 5262645"/>
              <a:gd name="connsiteY50" fmla="*/ 1025711 h 1142622"/>
              <a:gd name="connsiteX51" fmla="*/ 2752317 w 5262645"/>
              <a:gd name="connsiteY51" fmla="*/ 1101740 h 1142622"/>
              <a:gd name="connsiteX52" fmla="*/ 2632490 w 5262645"/>
              <a:gd name="connsiteY52" fmla="*/ 1142622 h 1142622"/>
              <a:gd name="connsiteX53" fmla="*/ 2788505 w 5262645"/>
              <a:gd name="connsiteY53" fmla="*/ 1142622 h 1142622"/>
              <a:gd name="connsiteX54" fmla="*/ 2962485 w 5262645"/>
              <a:gd name="connsiteY54" fmla="*/ 1071984 h 1142622"/>
              <a:gd name="connsiteX55" fmla="*/ 3623003 w 5262645"/>
              <a:gd name="connsiteY55" fmla="*/ 880108 h 1142622"/>
              <a:gd name="connsiteX56" fmla="*/ 4368179 w 5262645"/>
              <a:gd name="connsiteY56" fmla="*/ 1076061 h 1142622"/>
              <a:gd name="connsiteX57" fmla="*/ 4432352 w 5262645"/>
              <a:gd name="connsiteY57" fmla="*/ 1142622 h 1142622"/>
              <a:gd name="connsiteX58" fmla="*/ 4494589 w 5262645"/>
              <a:gd name="connsiteY58" fmla="*/ 1142622 h 1142622"/>
              <a:gd name="connsiteX59" fmla="*/ 4392490 w 5262645"/>
              <a:gd name="connsiteY59" fmla="*/ 1036894 h 1142622"/>
              <a:gd name="connsiteX60" fmla="*/ 3736369 w 5262645"/>
              <a:gd name="connsiteY60" fmla="*/ 829169 h 1142622"/>
              <a:gd name="connsiteX61" fmla="*/ 980938 w 5262645"/>
              <a:gd name="connsiteY61" fmla="*/ 690946 h 1142622"/>
              <a:gd name="connsiteX62" fmla="*/ 22523 w 5262645"/>
              <a:gd name="connsiteY62" fmla="*/ 1054831 h 1142622"/>
              <a:gd name="connsiteX63" fmla="*/ 0 w 5262645"/>
              <a:gd name="connsiteY63" fmla="*/ 1071570 h 1142622"/>
              <a:gd name="connsiteX64" fmla="*/ 0 w 5262645"/>
              <a:gd name="connsiteY64" fmla="*/ 1136555 h 1142622"/>
              <a:gd name="connsiteX65" fmla="*/ 52579 w 5262645"/>
              <a:gd name="connsiteY65" fmla="*/ 1097630 h 1142622"/>
              <a:gd name="connsiteX66" fmla="*/ 981469 w 5262645"/>
              <a:gd name="connsiteY66" fmla="*/ 741578 h 1142622"/>
              <a:gd name="connsiteX67" fmla="*/ 1525962 w 5262645"/>
              <a:gd name="connsiteY67" fmla="*/ 909860 h 1142622"/>
              <a:gd name="connsiteX68" fmla="*/ 1636065 w 5262645"/>
              <a:gd name="connsiteY68" fmla="*/ 984650 h 1142622"/>
              <a:gd name="connsiteX69" fmla="*/ 1768868 w 5262645"/>
              <a:gd name="connsiteY69" fmla="*/ 1074298 h 1142622"/>
              <a:gd name="connsiteX70" fmla="*/ 1884590 w 5262645"/>
              <a:gd name="connsiteY70" fmla="*/ 1142622 h 1142622"/>
              <a:gd name="connsiteX71" fmla="*/ 1995028 w 5262645"/>
              <a:gd name="connsiteY71" fmla="*/ 1142622 h 1142622"/>
              <a:gd name="connsiteX72" fmla="*/ 1919556 w 5262645"/>
              <a:gd name="connsiteY72" fmla="*/ 1109424 h 1142622"/>
              <a:gd name="connsiteX73" fmla="*/ 1657307 w 5262645"/>
              <a:gd name="connsiteY73" fmla="*/ 943427 h 1142622"/>
              <a:gd name="connsiteX74" fmla="*/ 1546098 w 5262645"/>
              <a:gd name="connsiteY74" fmla="*/ 867831 h 1142622"/>
              <a:gd name="connsiteX75" fmla="*/ 980938 w 5262645"/>
              <a:gd name="connsiteY75" fmla="*/ 690946 h 1142622"/>
              <a:gd name="connsiteX76" fmla="*/ 949119 w 5262645"/>
              <a:gd name="connsiteY76" fmla="*/ 551351 h 1142622"/>
              <a:gd name="connsiteX77" fmla="*/ 104610 w 5262645"/>
              <a:gd name="connsiteY77" fmla="*/ 830205 h 1142622"/>
              <a:gd name="connsiteX78" fmla="*/ 0 w 5262645"/>
              <a:gd name="connsiteY78" fmla="*/ 899395 h 1142622"/>
              <a:gd name="connsiteX79" fmla="*/ 0 w 5262645"/>
              <a:gd name="connsiteY79" fmla="*/ 956469 h 1142622"/>
              <a:gd name="connsiteX80" fmla="*/ 127858 w 5262645"/>
              <a:gd name="connsiteY80" fmla="*/ 871762 h 1142622"/>
              <a:gd name="connsiteX81" fmla="*/ 946856 w 5262645"/>
              <a:gd name="connsiteY81" fmla="*/ 598209 h 1142622"/>
              <a:gd name="connsiteX82" fmla="*/ 1514838 w 5262645"/>
              <a:gd name="connsiteY82" fmla="*/ 773853 h 1142622"/>
              <a:gd name="connsiteX83" fmla="*/ 1629475 w 5262645"/>
              <a:gd name="connsiteY83" fmla="*/ 851249 h 1142622"/>
              <a:gd name="connsiteX84" fmla="*/ 2222942 w 5262645"/>
              <a:gd name="connsiteY84" fmla="*/ 1130727 h 1142622"/>
              <a:gd name="connsiteX85" fmla="*/ 3010780 w 5262645"/>
              <a:gd name="connsiteY85" fmla="*/ 939176 h 1142622"/>
              <a:gd name="connsiteX86" fmla="*/ 3699898 w 5262645"/>
              <a:gd name="connsiteY86" fmla="*/ 738008 h 1142622"/>
              <a:gd name="connsiteX87" fmla="*/ 4478278 w 5262645"/>
              <a:gd name="connsiteY87" fmla="*/ 941560 h 1142622"/>
              <a:gd name="connsiteX88" fmla="*/ 4591453 w 5262645"/>
              <a:gd name="connsiteY88" fmla="*/ 1058360 h 1142622"/>
              <a:gd name="connsiteX89" fmla="*/ 4640354 w 5262645"/>
              <a:gd name="connsiteY89" fmla="*/ 1142622 h 1142622"/>
              <a:gd name="connsiteX90" fmla="*/ 4689946 w 5262645"/>
              <a:gd name="connsiteY90" fmla="*/ 1142622 h 1142622"/>
              <a:gd name="connsiteX91" fmla="*/ 4625940 w 5262645"/>
              <a:gd name="connsiteY91" fmla="*/ 1031947 h 1142622"/>
              <a:gd name="connsiteX92" fmla="*/ 4505754 w 5262645"/>
              <a:gd name="connsiteY92" fmla="*/ 907563 h 1142622"/>
              <a:gd name="connsiteX93" fmla="*/ 3695891 w 5262645"/>
              <a:gd name="connsiteY93" fmla="*/ 693590 h 1142622"/>
              <a:gd name="connsiteX94" fmla="*/ 2990744 w 5262645"/>
              <a:gd name="connsiteY94" fmla="*/ 897723 h 1142622"/>
              <a:gd name="connsiteX95" fmla="*/ 2224792 w 5262645"/>
              <a:gd name="connsiteY95" fmla="*/ 1084787 h 1142622"/>
              <a:gd name="connsiteX96" fmla="*/ 1652726 w 5262645"/>
              <a:gd name="connsiteY96" fmla="*/ 812840 h 1142622"/>
              <a:gd name="connsiteX97" fmla="*/ 1537741 w 5262645"/>
              <a:gd name="connsiteY97" fmla="*/ 735697 h 1142622"/>
              <a:gd name="connsiteX98" fmla="*/ 949119 w 5262645"/>
              <a:gd name="connsiteY98" fmla="*/ 551351 h 1142622"/>
              <a:gd name="connsiteX99" fmla="*/ 916211 w 5262645"/>
              <a:gd name="connsiteY99" fmla="*/ 411825 h 1142622"/>
              <a:gd name="connsiteX100" fmla="*/ 38109 w 5262645"/>
              <a:gd name="connsiteY100" fmla="*/ 702895 h 1142622"/>
              <a:gd name="connsiteX101" fmla="*/ 0 w 5262645"/>
              <a:gd name="connsiteY101" fmla="*/ 728235 h 1142622"/>
              <a:gd name="connsiteX102" fmla="*/ 0 w 5262645"/>
              <a:gd name="connsiteY102" fmla="*/ 784267 h 1142622"/>
              <a:gd name="connsiteX103" fmla="*/ 59830 w 5262645"/>
              <a:gd name="connsiteY103" fmla="*/ 744506 h 1142622"/>
              <a:gd name="connsiteX104" fmla="*/ 912813 w 5262645"/>
              <a:gd name="connsiteY104" fmla="*/ 458683 h 1142622"/>
              <a:gd name="connsiteX105" fmla="*/ 1504573 w 5262645"/>
              <a:gd name="connsiteY105" fmla="*/ 641477 h 1142622"/>
              <a:gd name="connsiteX106" fmla="*/ 1623885 w 5262645"/>
              <a:gd name="connsiteY106" fmla="*/ 722429 h 1142622"/>
              <a:gd name="connsiteX107" fmla="*/ 2241276 w 5262645"/>
              <a:gd name="connsiteY107" fmla="*/ 1012959 h 1142622"/>
              <a:gd name="connsiteX108" fmla="*/ 3060932 w 5262645"/>
              <a:gd name="connsiteY108" fmla="*/ 815117 h 1142622"/>
              <a:gd name="connsiteX109" fmla="*/ 3778890 w 5262645"/>
              <a:gd name="connsiteY109" fmla="*/ 605007 h 1142622"/>
              <a:gd name="connsiteX110" fmla="*/ 4590119 w 5262645"/>
              <a:gd name="connsiteY110" fmla="*/ 816410 h 1142622"/>
              <a:gd name="connsiteX111" fmla="*/ 4786041 w 5262645"/>
              <a:gd name="connsiteY111" fmla="*/ 1071845 h 1142622"/>
              <a:gd name="connsiteX112" fmla="*/ 4807324 w 5262645"/>
              <a:gd name="connsiteY112" fmla="*/ 1142622 h 1142622"/>
              <a:gd name="connsiteX113" fmla="*/ 4854309 w 5262645"/>
              <a:gd name="connsiteY113" fmla="*/ 1142622 h 1142622"/>
              <a:gd name="connsiteX114" fmla="*/ 4826414 w 5262645"/>
              <a:gd name="connsiteY114" fmla="*/ 1049879 h 1142622"/>
              <a:gd name="connsiteX115" fmla="*/ 4618918 w 5262645"/>
              <a:gd name="connsiteY115" fmla="*/ 778285 h 1142622"/>
              <a:gd name="connsiteX116" fmla="*/ 3775850 w 5262645"/>
              <a:gd name="connsiteY116" fmla="*/ 556710 h 1142622"/>
              <a:gd name="connsiteX117" fmla="*/ 3041757 w 5262645"/>
              <a:gd name="connsiteY117" fmla="*/ 770395 h 1142622"/>
              <a:gd name="connsiteX118" fmla="*/ 2245791 w 5262645"/>
              <a:gd name="connsiteY118" fmla="*/ 967761 h 1142622"/>
              <a:gd name="connsiteX119" fmla="*/ 1649458 w 5262645"/>
              <a:gd name="connsiteY119" fmla="*/ 685019 h 1142622"/>
              <a:gd name="connsiteX120" fmla="*/ 1529035 w 5262645"/>
              <a:gd name="connsiteY120" fmla="*/ 603263 h 1142622"/>
              <a:gd name="connsiteX121" fmla="*/ 916211 w 5262645"/>
              <a:gd name="connsiteY121" fmla="*/ 411825 h 1142622"/>
              <a:gd name="connsiteX122" fmla="*/ 884295 w 5262645"/>
              <a:gd name="connsiteY122" fmla="*/ 273354 h 1142622"/>
              <a:gd name="connsiteX123" fmla="*/ 134418 w 5262645"/>
              <a:gd name="connsiteY123" fmla="*/ 483540 h 1142622"/>
              <a:gd name="connsiteX124" fmla="*/ 0 w 5262645"/>
              <a:gd name="connsiteY124" fmla="*/ 560911 h 1142622"/>
              <a:gd name="connsiteX125" fmla="*/ 0 w 5262645"/>
              <a:gd name="connsiteY125" fmla="*/ 612192 h 1142622"/>
              <a:gd name="connsiteX126" fmla="*/ 148941 w 5262645"/>
              <a:gd name="connsiteY126" fmla="*/ 526060 h 1142622"/>
              <a:gd name="connsiteX127" fmla="*/ 877754 w 5262645"/>
              <a:gd name="connsiteY127" fmla="*/ 319132 h 1142622"/>
              <a:gd name="connsiteX128" fmla="*/ 1493106 w 5262645"/>
              <a:gd name="connsiteY128" fmla="*/ 508889 h 1142622"/>
              <a:gd name="connsiteX129" fmla="*/ 1617811 w 5262645"/>
              <a:gd name="connsiteY129" fmla="*/ 592896 h 1142622"/>
              <a:gd name="connsiteX130" fmla="*/ 2260186 w 5262645"/>
              <a:gd name="connsiteY130" fmla="*/ 893714 h 1142622"/>
              <a:gd name="connsiteX131" fmla="*/ 3112870 w 5262645"/>
              <a:gd name="connsiteY131" fmla="*/ 686066 h 1142622"/>
              <a:gd name="connsiteX132" fmla="*/ 3859775 w 5262645"/>
              <a:gd name="connsiteY132" fmla="*/ 466408 h 1142622"/>
              <a:gd name="connsiteX133" fmla="*/ 4704205 w 5262645"/>
              <a:gd name="connsiteY133" fmla="*/ 685413 h 1142622"/>
              <a:gd name="connsiteX134" fmla="*/ 4953476 w 5262645"/>
              <a:gd name="connsiteY134" fmla="*/ 1102215 h 1142622"/>
              <a:gd name="connsiteX135" fmla="*/ 4957420 w 5262645"/>
              <a:gd name="connsiteY135" fmla="*/ 1142622 h 1142622"/>
              <a:gd name="connsiteX136" fmla="*/ 5002699 w 5262645"/>
              <a:gd name="connsiteY136" fmla="*/ 1142622 h 1142622"/>
              <a:gd name="connsiteX137" fmla="*/ 4997750 w 5262645"/>
              <a:gd name="connsiteY137" fmla="*/ 1093380 h 1142622"/>
              <a:gd name="connsiteX138" fmla="*/ 4733501 w 5262645"/>
              <a:gd name="connsiteY138" fmla="*/ 651712 h 1142622"/>
              <a:gd name="connsiteX139" fmla="*/ 3857231 w 5262645"/>
              <a:gd name="connsiteY139" fmla="*/ 422542 h 1142622"/>
              <a:gd name="connsiteX140" fmla="*/ 3094540 w 5262645"/>
              <a:gd name="connsiteY140" fmla="*/ 645520 h 1142622"/>
              <a:gd name="connsiteX141" fmla="*/ 2265450 w 5262645"/>
              <a:gd name="connsiteY141" fmla="*/ 849572 h 1142622"/>
              <a:gd name="connsiteX142" fmla="*/ 1645442 w 5262645"/>
              <a:gd name="connsiteY142" fmla="*/ 556134 h 1142622"/>
              <a:gd name="connsiteX143" fmla="*/ 1520237 w 5262645"/>
              <a:gd name="connsiteY143" fmla="*/ 471428 h 1142622"/>
              <a:gd name="connsiteX144" fmla="*/ 884295 w 5262645"/>
              <a:gd name="connsiteY144" fmla="*/ 273354 h 1142622"/>
              <a:gd name="connsiteX145" fmla="*/ 851959 w 5262645"/>
              <a:gd name="connsiteY145" fmla="*/ 137679 h 1142622"/>
              <a:gd name="connsiteX146" fmla="*/ 69634 w 5262645"/>
              <a:gd name="connsiteY146" fmla="*/ 356424 h 1142622"/>
              <a:gd name="connsiteX147" fmla="*/ 0 w 5262645"/>
              <a:gd name="connsiteY147" fmla="*/ 396306 h 1142622"/>
              <a:gd name="connsiteX148" fmla="*/ 0 w 5262645"/>
              <a:gd name="connsiteY148" fmla="*/ 448935 h 1142622"/>
              <a:gd name="connsiteX149" fmla="*/ 90445 w 5262645"/>
              <a:gd name="connsiteY149" fmla="*/ 396521 h 1142622"/>
              <a:gd name="connsiteX150" fmla="*/ 847014 w 5262645"/>
              <a:gd name="connsiteY150" fmla="*/ 181105 h 1142622"/>
              <a:gd name="connsiteX151" fmla="*/ 1486055 w 5262645"/>
              <a:gd name="connsiteY151" fmla="*/ 377935 h 1142622"/>
              <a:gd name="connsiteX152" fmla="*/ 1615189 w 5262645"/>
              <a:gd name="connsiteY152" fmla="*/ 465146 h 1142622"/>
              <a:gd name="connsiteX153" fmla="*/ 2280174 w 5262645"/>
              <a:gd name="connsiteY153" fmla="*/ 777420 h 1142622"/>
              <a:gd name="connsiteX154" fmla="*/ 3164727 w 5262645"/>
              <a:gd name="connsiteY154" fmla="*/ 561320 h 1142622"/>
              <a:gd name="connsiteX155" fmla="*/ 3940481 w 5262645"/>
              <a:gd name="connsiteY155" fmla="*/ 332723 h 1142622"/>
              <a:gd name="connsiteX156" fmla="*/ 4817512 w 5262645"/>
              <a:gd name="connsiteY156" fmla="*/ 559223 h 1142622"/>
              <a:gd name="connsiteX157" fmla="*/ 5077183 w 5262645"/>
              <a:gd name="connsiteY157" fmla="*/ 991802 h 1142622"/>
              <a:gd name="connsiteX158" fmla="*/ 5092025 w 5262645"/>
              <a:gd name="connsiteY158" fmla="*/ 1142622 h 1142622"/>
              <a:gd name="connsiteX159" fmla="*/ 5137336 w 5262645"/>
              <a:gd name="connsiteY159" fmla="*/ 1142622 h 1142622"/>
              <a:gd name="connsiteX160" fmla="*/ 5121165 w 5262645"/>
              <a:gd name="connsiteY160" fmla="*/ 980449 h 1142622"/>
              <a:gd name="connsiteX161" fmla="*/ 4848123 w 5262645"/>
              <a:gd name="connsiteY161" fmla="*/ 521395 h 1142622"/>
              <a:gd name="connsiteX162" fmla="*/ 3939256 w 5262645"/>
              <a:gd name="connsiteY162" fmla="*/ 284724 h 1142622"/>
              <a:gd name="connsiteX163" fmla="*/ 3147362 w 5262645"/>
              <a:gd name="connsiteY163" fmla="*/ 516896 h 1142622"/>
              <a:gd name="connsiteX164" fmla="*/ 2285596 w 5262645"/>
              <a:gd name="connsiteY164" fmla="*/ 730511 h 1142622"/>
              <a:gd name="connsiteX165" fmla="*/ 1640959 w 5262645"/>
              <a:gd name="connsiteY165" fmla="*/ 426524 h 1142622"/>
              <a:gd name="connsiteX166" fmla="*/ 1511073 w 5262645"/>
              <a:gd name="connsiteY166" fmla="*/ 338259 h 1142622"/>
              <a:gd name="connsiteX167" fmla="*/ 851959 w 5262645"/>
              <a:gd name="connsiteY167" fmla="*/ 137679 h 1142622"/>
              <a:gd name="connsiteX168" fmla="*/ 819898 w 5262645"/>
              <a:gd name="connsiteY168" fmla="*/ 3 h 1142622"/>
              <a:gd name="connsiteX169" fmla="*/ 9400 w 5262645"/>
              <a:gd name="connsiteY169" fmla="*/ 227187 h 1142622"/>
              <a:gd name="connsiteX170" fmla="*/ 0 w 5262645"/>
              <a:gd name="connsiteY170" fmla="*/ 232581 h 1142622"/>
              <a:gd name="connsiteX171" fmla="*/ 0 w 5262645"/>
              <a:gd name="connsiteY171" fmla="*/ 285706 h 1142622"/>
              <a:gd name="connsiteX172" fmla="*/ 30552 w 5262645"/>
              <a:gd name="connsiteY172" fmla="*/ 267965 h 1142622"/>
              <a:gd name="connsiteX173" fmla="*/ 815049 w 5262645"/>
              <a:gd name="connsiteY173" fmla="*/ 43952 h 1142622"/>
              <a:gd name="connsiteX174" fmla="*/ 1477802 w 5262645"/>
              <a:gd name="connsiteY174" fmla="*/ 247835 h 1142622"/>
              <a:gd name="connsiteX175" fmla="*/ 1611363 w 5262645"/>
              <a:gd name="connsiteY175" fmla="*/ 338256 h 1142622"/>
              <a:gd name="connsiteX176" fmla="*/ 2300273 w 5262645"/>
              <a:gd name="connsiteY176" fmla="*/ 661576 h 1142622"/>
              <a:gd name="connsiteX177" fmla="*/ 3216192 w 5262645"/>
              <a:gd name="connsiteY177" fmla="*/ 436328 h 1142622"/>
              <a:gd name="connsiteX178" fmla="*/ 4021148 w 5262645"/>
              <a:gd name="connsiteY178" fmla="*/ 198531 h 1142622"/>
              <a:gd name="connsiteX179" fmla="*/ 4931630 w 5262645"/>
              <a:gd name="connsiteY179" fmla="*/ 432983 h 1142622"/>
              <a:gd name="connsiteX180" fmla="*/ 5218757 w 5262645"/>
              <a:gd name="connsiteY180" fmla="*/ 1054401 h 1142622"/>
              <a:gd name="connsiteX181" fmla="*/ 5214445 w 5262645"/>
              <a:gd name="connsiteY181" fmla="*/ 1142622 h 1142622"/>
              <a:gd name="connsiteX182" fmla="*/ 5258578 w 5262645"/>
              <a:gd name="connsiteY182" fmla="*/ 1142622 h 1142622"/>
              <a:gd name="connsiteX183" fmla="*/ 5262645 w 5262645"/>
              <a:gd name="connsiteY183" fmla="*/ 1050903 h 1142622"/>
              <a:gd name="connsiteX184" fmla="*/ 4960676 w 5262645"/>
              <a:gd name="connsiteY184" fmla="*/ 395208 h 1142622"/>
              <a:gd name="connsiteX185" fmla="*/ 4018710 w 5262645"/>
              <a:gd name="connsiteY185" fmla="*/ 150336 h 1142622"/>
              <a:gd name="connsiteX186" fmla="*/ 3198224 w 5262645"/>
              <a:gd name="connsiteY186" fmla="*/ 391801 h 1142622"/>
              <a:gd name="connsiteX187" fmla="*/ 2304938 w 5262645"/>
              <a:gd name="connsiteY187" fmla="*/ 613609 h 1142622"/>
              <a:gd name="connsiteX188" fmla="*/ 1637442 w 5262645"/>
              <a:gd name="connsiteY188" fmla="*/ 297821 h 1142622"/>
              <a:gd name="connsiteX189" fmla="*/ 1503023 w 5262645"/>
              <a:gd name="connsiteY189" fmla="*/ 206951 h 1142622"/>
              <a:gd name="connsiteX190" fmla="*/ 819898 w 5262645"/>
              <a:gd name="connsiteY190" fmla="*/ 3 h 114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5262645" h="1142622">
                <a:moveTo>
                  <a:pt x="1079662" y="1109493"/>
                </a:moveTo>
                <a:cubicBezTo>
                  <a:pt x="1006733" y="1108758"/>
                  <a:pt x="931937" y="1116757"/>
                  <a:pt x="855172" y="1133506"/>
                </a:cubicBezTo>
                <a:lnTo>
                  <a:pt x="821620" y="1142622"/>
                </a:lnTo>
                <a:lnTo>
                  <a:pt x="1303731" y="1142622"/>
                </a:lnTo>
                <a:lnTo>
                  <a:pt x="1208942" y="1120248"/>
                </a:lnTo>
                <a:cubicBezTo>
                  <a:pt x="1166506" y="1113521"/>
                  <a:pt x="1123420" y="1109935"/>
                  <a:pt x="1079662" y="1109493"/>
                </a:cubicBezTo>
                <a:close/>
                <a:moveTo>
                  <a:pt x="3454425" y="1103179"/>
                </a:moveTo>
                <a:cubicBezTo>
                  <a:pt x="3401006" y="1105390"/>
                  <a:pt x="3348086" y="1112357"/>
                  <a:pt x="3295648" y="1122856"/>
                </a:cubicBezTo>
                <a:lnTo>
                  <a:pt x="3220251" y="1142622"/>
                </a:lnTo>
                <a:lnTo>
                  <a:pt x="3863985" y="1142622"/>
                </a:lnTo>
                <a:lnTo>
                  <a:pt x="3860226" y="1141212"/>
                </a:lnTo>
                <a:cubicBezTo>
                  <a:pt x="3741449" y="1109348"/>
                  <a:pt x="3605899" y="1096585"/>
                  <a:pt x="3454425" y="1103179"/>
                </a:cubicBezTo>
                <a:close/>
                <a:moveTo>
                  <a:pt x="1044551" y="969975"/>
                </a:moveTo>
                <a:cubicBezTo>
                  <a:pt x="853572" y="968326"/>
                  <a:pt x="650416" y="1023974"/>
                  <a:pt x="433352" y="1137173"/>
                </a:cubicBezTo>
                <a:lnTo>
                  <a:pt x="423744" y="1142622"/>
                </a:lnTo>
                <a:lnTo>
                  <a:pt x="524675" y="1142622"/>
                </a:lnTo>
                <a:lnTo>
                  <a:pt x="575706" y="1118240"/>
                </a:lnTo>
                <a:cubicBezTo>
                  <a:pt x="739390" y="1047869"/>
                  <a:pt x="894369" y="1013022"/>
                  <a:pt x="1041474" y="1013559"/>
                </a:cubicBezTo>
                <a:cubicBezTo>
                  <a:pt x="1173868" y="1014043"/>
                  <a:pt x="1299885" y="1043188"/>
                  <a:pt x="1420129" y="1100892"/>
                </a:cubicBezTo>
                <a:lnTo>
                  <a:pt x="1493597" y="1142622"/>
                </a:lnTo>
                <a:lnTo>
                  <a:pt x="1576930" y="1142622"/>
                </a:lnTo>
                <a:lnTo>
                  <a:pt x="1562430" y="1132917"/>
                </a:lnTo>
                <a:cubicBezTo>
                  <a:pt x="1400006" y="1025949"/>
                  <a:pt x="1227891" y="971558"/>
                  <a:pt x="1044551" y="969975"/>
                </a:cubicBezTo>
                <a:close/>
                <a:moveTo>
                  <a:pt x="3650150" y="965819"/>
                </a:moveTo>
                <a:cubicBezTo>
                  <a:pt x="3612637" y="965053"/>
                  <a:pt x="3574075" y="965546"/>
                  <a:pt x="3534481" y="967300"/>
                </a:cubicBezTo>
                <a:cubicBezTo>
                  <a:pt x="3366848" y="974822"/>
                  <a:pt x="3203764" y="1026908"/>
                  <a:pt x="3044771" y="1088916"/>
                </a:cubicBezTo>
                <a:lnTo>
                  <a:pt x="2912547" y="1142622"/>
                </a:lnTo>
                <a:lnTo>
                  <a:pt x="3030795" y="1142622"/>
                </a:lnTo>
                <a:lnTo>
                  <a:pt x="3061076" y="1130274"/>
                </a:lnTo>
                <a:cubicBezTo>
                  <a:pt x="3216991" y="1069246"/>
                  <a:pt x="3376477" y="1018145"/>
                  <a:pt x="3537982" y="1011020"/>
                </a:cubicBezTo>
                <a:cubicBezTo>
                  <a:pt x="3766629" y="1000898"/>
                  <a:pt x="3958630" y="1034018"/>
                  <a:pt x="4111111" y="1109521"/>
                </a:cubicBezTo>
                <a:lnTo>
                  <a:pt x="4162537" y="1142622"/>
                </a:lnTo>
                <a:lnTo>
                  <a:pt x="4242429" y="1142622"/>
                </a:lnTo>
                <a:lnTo>
                  <a:pt x="4132194" y="1071305"/>
                </a:lnTo>
                <a:cubicBezTo>
                  <a:pt x="3999056" y="1004944"/>
                  <a:pt x="3837714" y="969649"/>
                  <a:pt x="3650150" y="965819"/>
                </a:cubicBezTo>
                <a:close/>
                <a:moveTo>
                  <a:pt x="1013752" y="829860"/>
                </a:moveTo>
                <a:cubicBezTo>
                  <a:pt x="774122" y="828036"/>
                  <a:pt x="516197" y="912602"/>
                  <a:pt x="236858" y="1084037"/>
                </a:cubicBezTo>
                <a:lnTo>
                  <a:pt x="147702" y="1142622"/>
                </a:lnTo>
                <a:lnTo>
                  <a:pt x="229307" y="1142622"/>
                </a:lnTo>
                <a:lnTo>
                  <a:pt x="258446" y="1123426"/>
                </a:lnTo>
                <a:cubicBezTo>
                  <a:pt x="529803" y="956306"/>
                  <a:pt x="779174" y="873610"/>
                  <a:pt x="1010073" y="874409"/>
                </a:cubicBezTo>
                <a:cubicBezTo>
                  <a:pt x="1194794" y="875050"/>
                  <a:pt x="1367692" y="929128"/>
                  <a:pt x="1530568" y="1036169"/>
                </a:cubicBezTo>
                <a:cubicBezTo>
                  <a:pt x="1565102" y="1059812"/>
                  <a:pt x="1600140" y="1084160"/>
                  <a:pt x="1635534" y="1108259"/>
                </a:cubicBezTo>
                <a:lnTo>
                  <a:pt x="1686407" y="1142622"/>
                </a:lnTo>
                <a:lnTo>
                  <a:pt x="1764171" y="1142622"/>
                </a:lnTo>
                <a:lnTo>
                  <a:pt x="1660797" y="1072659"/>
                </a:lnTo>
                <a:cubicBezTo>
                  <a:pt x="1626217" y="1047452"/>
                  <a:pt x="1590823" y="1023356"/>
                  <a:pt x="1555330" y="999867"/>
                </a:cubicBezTo>
                <a:cubicBezTo>
                  <a:pt x="1385450" y="888071"/>
                  <a:pt x="1205456" y="831322"/>
                  <a:pt x="1013752" y="829860"/>
                </a:cubicBezTo>
                <a:close/>
                <a:moveTo>
                  <a:pt x="3736369" y="829169"/>
                </a:moveTo>
                <a:cubicBezTo>
                  <a:pt x="3697175" y="828391"/>
                  <a:pt x="3656874" y="828923"/>
                  <a:pt x="3615477" y="830770"/>
                </a:cubicBezTo>
                <a:cubicBezTo>
                  <a:pt x="3382239" y="841387"/>
                  <a:pt x="3157331" y="935294"/>
                  <a:pt x="2939528" y="1025711"/>
                </a:cubicBezTo>
                <a:cubicBezTo>
                  <a:pt x="2876377" y="1052015"/>
                  <a:pt x="2814058" y="1077989"/>
                  <a:pt x="2752317" y="1101740"/>
                </a:cubicBezTo>
                <a:lnTo>
                  <a:pt x="2632490" y="1142622"/>
                </a:lnTo>
                <a:lnTo>
                  <a:pt x="2788505" y="1142622"/>
                </a:lnTo>
                <a:lnTo>
                  <a:pt x="2962485" y="1071984"/>
                </a:lnTo>
                <a:cubicBezTo>
                  <a:pt x="3176348" y="982788"/>
                  <a:pt x="3397578" y="890448"/>
                  <a:pt x="3623003" y="880108"/>
                </a:cubicBezTo>
                <a:cubicBezTo>
                  <a:pt x="3942282" y="865870"/>
                  <a:pt x="4192772" y="931631"/>
                  <a:pt x="4368179" y="1076061"/>
                </a:cubicBezTo>
                <a:lnTo>
                  <a:pt x="4432352" y="1142622"/>
                </a:lnTo>
                <a:lnTo>
                  <a:pt x="4494589" y="1142622"/>
                </a:lnTo>
                <a:lnTo>
                  <a:pt x="4392490" y="1036894"/>
                </a:lnTo>
                <a:cubicBezTo>
                  <a:pt x="4230821" y="904288"/>
                  <a:pt x="4010728" y="834615"/>
                  <a:pt x="3736369" y="829169"/>
                </a:cubicBezTo>
                <a:close/>
                <a:moveTo>
                  <a:pt x="980938" y="690946"/>
                </a:moveTo>
                <a:cubicBezTo>
                  <a:pt x="689164" y="689027"/>
                  <a:pt x="371378" y="809957"/>
                  <a:pt x="22523" y="1054831"/>
                </a:cubicBezTo>
                <a:lnTo>
                  <a:pt x="0" y="1071570"/>
                </a:lnTo>
                <a:lnTo>
                  <a:pt x="0" y="1136555"/>
                </a:lnTo>
                <a:lnTo>
                  <a:pt x="52579" y="1097630"/>
                </a:lnTo>
                <a:cubicBezTo>
                  <a:pt x="391991" y="859980"/>
                  <a:pt x="699770" y="741317"/>
                  <a:pt x="981469" y="741578"/>
                </a:cubicBezTo>
                <a:cubicBezTo>
                  <a:pt x="1174634" y="741759"/>
                  <a:pt x="1355535" y="797859"/>
                  <a:pt x="1525962" y="909860"/>
                </a:cubicBezTo>
                <a:cubicBezTo>
                  <a:pt x="1562566" y="934148"/>
                  <a:pt x="1598562" y="958342"/>
                  <a:pt x="1636065" y="984650"/>
                </a:cubicBezTo>
                <a:cubicBezTo>
                  <a:pt x="1679825" y="1014846"/>
                  <a:pt x="1723953" y="1045276"/>
                  <a:pt x="1768868" y="1074298"/>
                </a:cubicBezTo>
                <a:lnTo>
                  <a:pt x="1884590" y="1142622"/>
                </a:lnTo>
                <a:lnTo>
                  <a:pt x="1995028" y="1142622"/>
                </a:lnTo>
                <a:lnTo>
                  <a:pt x="1919556" y="1109424"/>
                </a:lnTo>
                <a:cubicBezTo>
                  <a:pt x="1829051" y="1061657"/>
                  <a:pt x="1742487" y="1002041"/>
                  <a:pt x="1657307" y="943427"/>
                </a:cubicBezTo>
                <a:lnTo>
                  <a:pt x="1546098" y="867831"/>
                </a:lnTo>
                <a:cubicBezTo>
                  <a:pt x="1368854" y="751341"/>
                  <a:pt x="1181011" y="692262"/>
                  <a:pt x="980938" y="690946"/>
                </a:cubicBezTo>
                <a:close/>
                <a:moveTo>
                  <a:pt x="949119" y="551351"/>
                </a:moveTo>
                <a:cubicBezTo>
                  <a:pt x="688593" y="549872"/>
                  <a:pt x="408141" y="642674"/>
                  <a:pt x="104610" y="830205"/>
                </a:cubicBezTo>
                <a:lnTo>
                  <a:pt x="0" y="899395"/>
                </a:lnTo>
                <a:lnTo>
                  <a:pt x="0" y="956469"/>
                </a:lnTo>
                <a:lnTo>
                  <a:pt x="127858" y="871762"/>
                </a:lnTo>
                <a:cubicBezTo>
                  <a:pt x="423000" y="688947"/>
                  <a:pt x="694914" y="597937"/>
                  <a:pt x="946856" y="598209"/>
                </a:cubicBezTo>
                <a:cubicBezTo>
                  <a:pt x="1148410" y="598427"/>
                  <a:pt x="1337181" y="657063"/>
                  <a:pt x="1514838" y="773853"/>
                </a:cubicBezTo>
                <a:cubicBezTo>
                  <a:pt x="1553407" y="799402"/>
                  <a:pt x="1591617" y="825195"/>
                  <a:pt x="1629475" y="851249"/>
                </a:cubicBezTo>
                <a:cubicBezTo>
                  <a:pt x="1812123" y="976689"/>
                  <a:pt x="2000558" y="1106490"/>
                  <a:pt x="2222942" y="1130727"/>
                </a:cubicBezTo>
                <a:cubicBezTo>
                  <a:pt x="2486708" y="1158314"/>
                  <a:pt x="2741081" y="1051837"/>
                  <a:pt x="3010780" y="939176"/>
                </a:cubicBezTo>
                <a:cubicBezTo>
                  <a:pt x="3233776" y="845569"/>
                  <a:pt x="3463739" y="747522"/>
                  <a:pt x="3699898" y="738008"/>
                </a:cubicBezTo>
                <a:cubicBezTo>
                  <a:pt x="4032989" y="722915"/>
                  <a:pt x="4294866" y="791161"/>
                  <a:pt x="4478278" y="941560"/>
                </a:cubicBezTo>
                <a:cubicBezTo>
                  <a:pt x="4522991" y="978313"/>
                  <a:pt x="4560417" y="1017323"/>
                  <a:pt x="4591453" y="1058360"/>
                </a:cubicBezTo>
                <a:lnTo>
                  <a:pt x="4640354" y="1142622"/>
                </a:lnTo>
                <a:lnTo>
                  <a:pt x="4689946" y="1142622"/>
                </a:lnTo>
                <a:lnTo>
                  <a:pt x="4625940" y="1031947"/>
                </a:lnTo>
                <a:cubicBezTo>
                  <a:pt x="4592996" y="988210"/>
                  <a:pt x="4553260" y="946635"/>
                  <a:pt x="4505754" y="907563"/>
                </a:cubicBezTo>
                <a:cubicBezTo>
                  <a:pt x="4313437" y="749192"/>
                  <a:pt x="4040982" y="677358"/>
                  <a:pt x="3695891" y="693590"/>
                </a:cubicBezTo>
                <a:cubicBezTo>
                  <a:pt x="3452321" y="704684"/>
                  <a:pt x="3217676" y="802902"/>
                  <a:pt x="2990744" y="897723"/>
                </a:cubicBezTo>
                <a:cubicBezTo>
                  <a:pt x="2726990" y="1008254"/>
                  <a:pt x="2477967" y="1112504"/>
                  <a:pt x="2224792" y="1084787"/>
                </a:cubicBezTo>
                <a:cubicBezTo>
                  <a:pt x="2014346" y="1061565"/>
                  <a:pt x="1830592" y="935325"/>
                  <a:pt x="1652726" y="812840"/>
                </a:cubicBezTo>
                <a:cubicBezTo>
                  <a:pt x="1614520" y="787040"/>
                  <a:pt x="1576657" y="760988"/>
                  <a:pt x="1537741" y="735697"/>
                </a:cubicBezTo>
                <a:cubicBezTo>
                  <a:pt x="1353210" y="614060"/>
                  <a:pt x="1157543" y="552534"/>
                  <a:pt x="949119" y="551351"/>
                </a:cubicBezTo>
                <a:close/>
                <a:moveTo>
                  <a:pt x="916211" y="411825"/>
                </a:moveTo>
                <a:cubicBezTo>
                  <a:pt x="645141" y="410356"/>
                  <a:pt x="353536" y="507035"/>
                  <a:pt x="38109" y="702895"/>
                </a:cubicBezTo>
                <a:lnTo>
                  <a:pt x="0" y="728235"/>
                </a:lnTo>
                <a:lnTo>
                  <a:pt x="0" y="784267"/>
                </a:lnTo>
                <a:lnTo>
                  <a:pt x="59830" y="744506"/>
                </a:lnTo>
                <a:cubicBezTo>
                  <a:pt x="367153" y="553566"/>
                  <a:pt x="650360" y="458527"/>
                  <a:pt x="912813" y="458683"/>
                </a:cubicBezTo>
                <a:cubicBezTo>
                  <a:pt x="1122776" y="458809"/>
                  <a:pt x="1319456" y="519860"/>
                  <a:pt x="1504573" y="641477"/>
                </a:cubicBezTo>
                <a:cubicBezTo>
                  <a:pt x="1544245" y="667822"/>
                  <a:pt x="1584063" y="695126"/>
                  <a:pt x="1623885" y="722429"/>
                </a:cubicBezTo>
                <a:cubicBezTo>
                  <a:pt x="1814032" y="853129"/>
                  <a:pt x="2009967" y="988194"/>
                  <a:pt x="2241276" y="1012959"/>
                </a:cubicBezTo>
                <a:cubicBezTo>
                  <a:pt x="2516374" y="1045190"/>
                  <a:pt x="2780432" y="932848"/>
                  <a:pt x="3060932" y="815117"/>
                </a:cubicBezTo>
                <a:cubicBezTo>
                  <a:pt x="3293311" y="717461"/>
                  <a:pt x="3533659" y="616763"/>
                  <a:pt x="3778890" y="605007"/>
                </a:cubicBezTo>
                <a:cubicBezTo>
                  <a:pt x="4125897" y="588466"/>
                  <a:pt x="4398810" y="659447"/>
                  <a:pt x="4590119" y="816410"/>
                </a:cubicBezTo>
                <a:cubicBezTo>
                  <a:pt x="4683272" y="892698"/>
                  <a:pt x="4746083" y="978499"/>
                  <a:pt x="4786041" y="1071845"/>
                </a:cubicBezTo>
                <a:lnTo>
                  <a:pt x="4807324" y="1142622"/>
                </a:lnTo>
                <a:lnTo>
                  <a:pt x="4854309" y="1142622"/>
                </a:lnTo>
                <a:lnTo>
                  <a:pt x="4826414" y="1049879"/>
                </a:lnTo>
                <a:cubicBezTo>
                  <a:pt x="4784109" y="950708"/>
                  <a:pt x="4717656" y="859211"/>
                  <a:pt x="4618918" y="778285"/>
                </a:cubicBezTo>
                <a:cubicBezTo>
                  <a:pt x="4418600" y="613954"/>
                  <a:pt x="4134750" y="539633"/>
                  <a:pt x="3775850" y="556710"/>
                </a:cubicBezTo>
                <a:cubicBezTo>
                  <a:pt x="3522802" y="568745"/>
                  <a:pt x="3278420" y="671267"/>
                  <a:pt x="3041757" y="770395"/>
                </a:cubicBezTo>
                <a:cubicBezTo>
                  <a:pt x="2768211" y="887399"/>
                  <a:pt x="2509099" y="996201"/>
                  <a:pt x="2245791" y="967761"/>
                </a:cubicBezTo>
                <a:cubicBezTo>
                  <a:pt x="2025824" y="943914"/>
                  <a:pt x="1834571" y="812415"/>
                  <a:pt x="1649458" y="685019"/>
                </a:cubicBezTo>
                <a:cubicBezTo>
                  <a:pt x="1609384" y="657360"/>
                  <a:pt x="1568306" y="628304"/>
                  <a:pt x="1529035" y="603263"/>
                </a:cubicBezTo>
                <a:cubicBezTo>
                  <a:pt x="1336782" y="476987"/>
                  <a:pt x="1133068" y="412999"/>
                  <a:pt x="916211" y="411825"/>
                </a:cubicBezTo>
                <a:close/>
                <a:moveTo>
                  <a:pt x="884295" y="273354"/>
                </a:moveTo>
                <a:cubicBezTo>
                  <a:pt x="649897" y="272522"/>
                  <a:pt x="400659" y="342523"/>
                  <a:pt x="134418" y="483540"/>
                </a:cubicBezTo>
                <a:lnTo>
                  <a:pt x="0" y="560911"/>
                </a:lnTo>
                <a:lnTo>
                  <a:pt x="0" y="612192"/>
                </a:lnTo>
                <a:lnTo>
                  <a:pt x="148941" y="526060"/>
                </a:lnTo>
                <a:cubicBezTo>
                  <a:pt x="408138" y="388033"/>
                  <a:pt x="650399" y="319181"/>
                  <a:pt x="877754" y="319132"/>
                </a:cubicBezTo>
                <a:cubicBezTo>
                  <a:pt x="1096012" y="319085"/>
                  <a:pt x="1300533" y="382448"/>
                  <a:pt x="1493106" y="508889"/>
                </a:cubicBezTo>
                <a:cubicBezTo>
                  <a:pt x="1535093" y="536241"/>
                  <a:pt x="1576276" y="564692"/>
                  <a:pt x="1617811" y="592896"/>
                </a:cubicBezTo>
                <a:cubicBezTo>
                  <a:pt x="1816264" y="727750"/>
                  <a:pt x="2020054" y="867818"/>
                  <a:pt x="2260186" y="893714"/>
                </a:cubicBezTo>
                <a:cubicBezTo>
                  <a:pt x="2546069" y="924603"/>
                  <a:pt x="2821325" y="808507"/>
                  <a:pt x="3112870" y="686066"/>
                </a:cubicBezTo>
                <a:cubicBezTo>
                  <a:pt x="3356039" y="583344"/>
                  <a:pt x="3604816" y="478749"/>
                  <a:pt x="3859775" y="466408"/>
                </a:cubicBezTo>
                <a:cubicBezTo>
                  <a:pt x="4219943" y="447365"/>
                  <a:pt x="4505145" y="522836"/>
                  <a:pt x="4704205" y="685413"/>
                </a:cubicBezTo>
                <a:cubicBezTo>
                  <a:pt x="4849445" y="804469"/>
                  <a:pt x="4923802" y="945681"/>
                  <a:pt x="4953476" y="1102215"/>
                </a:cubicBezTo>
                <a:lnTo>
                  <a:pt x="4957420" y="1142622"/>
                </a:lnTo>
                <a:lnTo>
                  <a:pt x="5002699" y="1142622"/>
                </a:lnTo>
                <a:lnTo>
                  <a:pt x="4997750" y="1093380"/>
                </a:lnTo>
                <a:cubicBezTo>
                  <a:pt x="4966098" y="928230"/>
                  <a:pt x="4887480" y="777666"/>
                  <a:pt x="4733501" y="651712"/>
                </a:cubicBezTo>
                <a:cubicBezTo>
                  <a:pt x="4525531" y="481163"/>
                  <a:pt x="4231403" y="405165"/>
                  <a:pt x="3857231" y="422542"/>
                </a:cubicBezTo>
                <a:cubicBezTo>
                  <a:pt x="3594103" y="435410"/>
                  <a:pt x="3340688" y="541732"/>
                  <a:pt x="3094540" y="645520"/>
                </a:cubicBezTo>
                <a:cubicBezTo>
                  <a:pt x="2807536" y="766836"/>
                  <a:pt x="2539143" y="879090"/>
                  <a:pt x="2265450" y="849572"/>
                </a:cubicBezTo>
                <a:cubicBezTo>
                  <a:pt x="2036915" y="824949"/>
                  <a:pt x="1837808" y="688438"/>
                  <a:pt x="1645442" y="556134"/>
                </a:cubicBezTo>
                <a:cubicBezTo>
                  <a:pt x="1604010" y="527326"/>
                  <a:pt x="1562228" y="498772"/>
                  <a:pt x="1520237" y="471428"/>
                </a:cubicBezTo>
                <a:cubicBezTo>
                  <a:pt x="1320662" y="340232"/>
                  <a:pt x="1109318" y="274153"/>
                  <a:pt x="884295" y="273354"/>
                </a:cubicBezTo>
                <a:close/>
                <a:moveTo>
                  <a:pt x="851959" y="137679"/>
                </a:moveTo>
                <a:cubicBezTo>
                  <a:pt x="606952" y="138024"/>
                  <a:pt x="345642" y="211111"/>
                  <a:pt x="69634" y="356424"/>
                </a:cubicBezTo>
                <a:lnTo>
                  <a:pt x="0" y="396306"/>
                </a:lnTo>
                <a:lnTo>
                  <a:pt x="0" y="448935"/>
                </a:lnTo>
                <a:lnTo>
                  <a:pt x="90445" y="396521"/>
                </a:lnTo>
                <a:cubicBezTo>
                  <a:pt x="359468" y="252953"/>
                  <a:pt x="610956" y="181280"/>
                  <a:pt x="847014" y="181105"/>
                </a:cubicBezTo>
                <a:cubicBezTo>
                  <a:pt x="1073631" y="180938"/>
                  <a:pt x="1286024" y="246665"/>
                  <a:pt x="1486055" y="377935"/>
                </a:cubicBezTo>
                <a:cubicBezTo>
                  <a:pt x="1529150" y="406080"/>
                  <a:pt x="1572043" y="435439"/>
                  <a:pt x="1615189" y="465146"/>
                </a:cubicBezTo>
                <a:cubicBezTo>
                  <a:pt x="1819482" y="605920"/>
                  <a:pt x="2031126" y="750995"/>
                  <a:pt x="2280174" y="777420"/>
                </a:cubicBezTo>
                <a:cubicBezTo>
                  <a:pt x="2576437" y="809389"/>
                  <a:pt x="2862386" y="688822"/>
                  <a:pt x="3164727" y="561320"/>
                </a:cubicBezTo>
                <a:cubicBezTo>
                  <a:pt x="3415616" y="455206"/>
                  <a:pt x="3675183" y="345544"/>
                  <a:pt x="3940481" y="332723"/>
                </a:cubicBezTo>
                <a:cubicBezTo>
                  <a:pt x="4315821" y="313984"/>
                  <a:pt x="4609793" y="389025"/>
                  <a:pt x="4817512" y="559223"/>
                </a:cubicBezTo>
                <a:cubicBezTo>
                  <a:pt x="4968753" y="682753"/>
                  <a:pt x="5046211" y="829316"/>
                  <a:pt x="5077183" y="991802"/>
                </a:cubicBezTo>
                <a:lnTo>
                  <a:pt x="5092025" y="1142622"/>
                </a:lnTo>
                <a:lnTo>
                  <a:pt x="5137336" y="1142622"/>
                </a:lnTo>
                <a:lnTo>
                  <a:pt x="5121165" y="980449"/>
                </a:lnTo>
                <a:cubicBezTo>
                  <a:pt x="5088537" y="808985"/>
                  <a:pt x="5007403" y="652524"/>
                  <a:pt x="4848123" y="521395"/>
                </a:cubicBezTo>
                <a:cubicBezTo>
                  <a:pt x="4632150" y="344882"/>
                  <a:pt x="4326489" y="265447"/>
                  <a:pt x="3939256" y="284724"/>
                </a:cubicBezTo>
                <a:cubicBezTo>
                  <a:pt x="3665792" y="298077"/>
                  <a:pt x="3402540" y="409306"/>
                  <a:pt x="3147362" y="516896"/>
                </a:cubicBezTo>
                <a:cubicBezTo>
                  <a:pt x="2850020" y="642420"/>
                  <a:pt x="2570020" y="760849"/>
                  <a:pt x="2285596" y="730511"/>
                </a:cubicBezTo>
                <a:cubicBezTo>
                  <a:pt x="2047180" y="705515"/>
                  <a:pt x="1840926" y="563489"/>
                  <a:pt x="1640959" y="426524"/>
                </a:cubicBezTo>
                <a:cubicBezTo>
                  <a:pt x="1597563" y="396467"/>
                  <a:pt x="1554421" y="366758"/>
                  <a:pt x="1511073" y="338259"/>
                </a:cubicBezTo>
                <a:cubicBezTo>
                  <a:pt x="1307344" y="204056"/>
                  <a:pt x="1087165" y="137348"/>
                  <a:pt x="851959" y="137679"/>
                </a:cubicBezTo>
                <a:close/>
                <a:moveTo>
                  <a:pt x="819898" y="3"/>
                </a:moveTo>
                <a:cubicBezTo>
                  <a:pt x="566123" y="487"/>
                  <a:pt x="295510" y="76271"/>
                  <a:pt x="9400" y="227187"/>
                </a:cubicBezTo>
                <a:lnTo>
                  <a:pt x="0" y="232581"/>
                </a:lnTo>
                <a:lnTo>
                  <a:pt x="0" y="285706"/>
                </a:lnTo>
                <a:lnTo>
                  <a:pt x="30552" y="267965"/>
                </a:lnTo>
                <a:cubicBezTo>
                  <a:pt x="309500" y="118793"/>
                  <a:pt x="570264" y="44267"/>
                  <a:pt x="815049" y="43952"/>
                </a:cubicBezTo>
                <a:cubicBezTo>
                  <a:pt x="1050045" y="43649"/>
                  <a:pt x="1270311" y="111739"/>
                  <a:pt x="1477802" y="247835"/>
                </a:cubicBezTo>
                <a:cubicBezTo>
                  <a:pt x="1522255" y="277135"/>
                  <a:pt x="1566508" y="307648"/>
                  <a:pt x="1611363" y="338256"/>
                </a:cubicBezTo>
                <a:cubicBezTo>
                  <a:pt x="1823256" y="483682"/>
                  <a:pt x="2042149" y="633671"/>
                  <a:pt x="2300273" y="661576"/>
                </a:cubicBezTo>
                <a:cubicBezTo>
                  <a:pt x="2607020" y="694013"/>
                  <a:pt x="2903054" y="568891"/>
                  <a:pt x="3216192" y="436328"/>
                </a:cubicBezTo>
                <a:cubicBezTo>
                  <a:pt x="3477072" y="326256"/>
                  <a:pt x="3746370" y="212288"/>
                  <a:pt x="4021148" y="198531"/>
                </a:cubicBezTo>
                <a:cubicBezTo>
                  <a:pt x="4410646" y="178694"/>
                  <a:pt x="4716659" y="257874"/>
                  <a:pt x="4931630" y="432983"/>
                </a:cubicBezTo>
                <a:cubicBezTo>
                  <a:pt x="5141694" y="603099"/>
                  <a:pt x="5214812" y="816169"/>
                  <a:pt x="5218757" y="1054401"/>
                </a:cubicBezTo>
                <a:lnTo>
                  <a:pt x="5214445" y="1142622"/>
                </a:lnTo>
                <a:lnTo>
                  <a:pt x="5258578" y="1142622"/>
                </a:lnTo>
                <a:lnTo>
                  <a:pt x="5262645" y="1050903"/>
                </a:lnTo>
                <a:cubicBezTo>
                  <a:pt x="5257551" y="802201"/>
                  <a:pt x="5181081" y="574928"/>
                  <a:pt x="4960676" y="395208"/>
                </a:cubicBezTo>
                <a:cubicBezTo>
                  <a:pt x="4737054" y="212482"/>
                  <a:pt x="4419604" y="129256"/>
                  <a:pt x="4018710" y="150336"/>
                </a:cubicBezTo>
                <a:cubicBezTo>
                  <a:pt x="3735519" y="164267"/>
                  <a:pt x="3462181" y="280063"/>
                  <a:pt x="3198224" y="391801"/>
                </a:cubicBezTo>
                <a:cubicBezTo>
                  <a:pt x="2890434" y="522140"/>
                  <a:pt x="2600101" y="644775"/>
                  <a:pt x="2304938" y="613609"/>
                </a:cubicBezTo>
                <a:cubicBezTo>
                  <a:pt x="2058310" y="587587"/>
                  <a:pt x="1845613" y="439539"/>
                  <a:pt x="1637442" y="297821"/>
                </a:cubicBezTo>
                <a:cubicBezTo>
                  <a:pt x="1592587" y="267214"/>
                  <a:pt x="1547730" y="236605"/>
                  <a:pt x="1503023" y="206951"/>
                </a:cubicBezTo>
                <a:cubicBezTo>
                  <a:pt x="1291626" y="68471"/>
                  <a:pt x="1063521" y="-461"/>
                  <a:pt x="819898" y="3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Question mark symbol">
            <a:extLst>
              <a:ext uri="{FF2B5EF4-FFF2-40B4-BE49-F238E27FC236}">
                <a16:creationId xmlns:a16="http://schemas.microsoft.com/office/drawing/2014/main" id="{CBE9CFE4-E235-6FDF-7627-0383EA2A9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68" y="133546"/>
            <a:ext cx="2034806" cy="11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ameo Placeholder 6" descr="Cameo Placeholder&#10;">
            <a:extLst>
              <a:ext uri="{FF2B5EF4-FFF2-40B4-BE49-F238E27FC236}">
                <a16:creationId xmlns:a16="http://schemas.microsoft.com/office/drawing/2014/main" id="{A7003435-F4F8-E571-E550-F4D4819B5165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571742" cy="3429000"/>
          </a:xfrm>
        </p:spPr>
      </p:pic>
      <p:pic>
        <p:nvPicPr>
          <p:cNvPr id="8" name="Picture Placeholder 11" descr="People looking at a piece of paper">
            <a:extLst>
              <a:ext uri="{FF2B5EF4-FFF2-40B4-BE49-F238E27FC236}">
                <a16:creationId xmlns:a16="http://schemas.microsoft.com/office/drawing/2014/main" id="{BCE75CBB-BEF2-D357-6F3F-71A72869DA9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3810" b="3810"/>
          <a:stretch/>
        </p:blipFill>
        <p:spPr>
          <a:xfrm>
            <a:off x="0" y="3429001"/>
            <a:ext cx="5571742" cy="3429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B7A5C6A-1C16-7BD1-26E2-148AD656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</p:spPr>
        <p:txBody>
          <a:bodyPr/>
          <a:lstStyle/>
          <a:p>
            <a:r>
              <a:rPr lang="en-US" dirty="0"/>
              <a:t>Analytics team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69312-2D35-F080-387F-1BBBE8F3E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20B4EC-8AB4-8A3F-B52E-53163B6CD3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38913" y="4307100"/>
            <a:ext cx="4722812" cy="23135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BA36867C-39BE-D117-C320-365AD97A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 flipV="1">
            <a:off x="10546318" y="-731282"/>
            <a:ext cx="914402" cy="2376963"/>
          </a:xfrm>
          <a:custGeom>
            <a:avLst/>
            <a:gdLst>
              <a:gd name="connsiteX0" fmla="*/ 0 w 914402"/>
              <a:gd name="connsiteY0" fmla="*/ 2376963 h 2376963"/>
              <a:gd name="connsiteX1" fmla="*/ 0 w 914402"/>
              <a:gd name="connsiteY1" fmla="*/ 1899066 h 2376963"/>
              <a:gd name="connsiteX2" fmla="*/ 115221 w 914402"/>
              <a:gd name="connsiteY2" fmla="*/ 1836526 h 2376963"/>
              <a:gd name="connsiteX3" fmla="*/ 459784 w 914402"/>
              <a:gd name="connsiteY3" fmla="*/ 1188481 h 2376963"/>
              <a:gd name="connsiteX4" fmla="*/ 115221 w 914402"/>
              <a:gd name="connsiteY4" fmla="*/ 540436 h 2376963"/>
              <a:gd name="connsiteX5" fmla="*/ 0 w 914402"/>
              <a:gd name="connsiteY5" fmla="*/ 477896 h 2376963"/>
              <a:gd name="connsiteX6" fmla="*/ 0 w 914402"/>
              <a:gd name="connsiteY6" fmla="*/ 0 h 2376963"/>
              <a:gd name="connsiteX7" fmla="*/ 159427 w 914402"/>
              <a:gd name="connsiteY7" fmla="*/ 49489 h 2376963"/>
              <a:gd name="connsiteX8" fmla="*/ 914402 w 914402"/>
              <a:gd name="connsiteY8" fmla="*/ 1188481 h 2376963"/>
              <a:gd name="connsiteX9" fmla="*/ 159427 w 914402"/>
              <a:gd name="connsiteY9" fmla="*/ 2327474 h 237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2" h="2376963">
                <a:moveTo>
                  <a:pt x="0" y="2376963"/>
                </a:moveTo>
                <a:lnTo>
                  <a:pt x="0" y="1899066"/>
                </a:lnTo>
                <a:lnTo>
                  <a:pt x="115221" y="1836526"/>
                </a:lnTo>
                <a:cubicBezTo>
                  <a:pt x="323105" y="1696082"/>
                  <a:pt x="459784" y="1458243"/>
                  <a:pt x="459784" y="1188481"/>
                </a:cubicBezTo>
                <a:cubicBezTo>
                  <a:pt x="459784" y="918719"/>
                  <a:pt x="323105" y="680880"/>
                  <a:pt x="115221" y="540436"/>
                </a:cubicBezTo>
                <a:lnTo>
                  <a:pt x="0" y="477896"/>
                </a:lnTo>
                <a:lnTo>
                  <a:pt x="0" y="0"/>
                </a:lnTo>
                <a:lnTo>
                  <a:pt x="159427" y="49489"/>
                </a:lnTo>
                <a:cubicBezTo>
                  <a:pt x="603094" y="237144"/>
                  <a:pt x="914402" y="676458"/>
                  <a:pt x="914402" y="1188481"/>
                </a:cubicBezTo>
                <a:cubicBezTo>
                  <a:pt x="914402" y="1700505"/>
                  <a:pt x="603094" y="2139818"/>
                  <a:pt x="159427" y="23274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1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Cameo Placeholder 55" descr="Cameo Placeholder&#10;">
            <a:extLst>
              <a:ext uri="{FF2B5EF4-FFF2-40B4-BE49-F238E27FC236}">
                <a16:creationId xmlns:a16="http://schemas.microsoft.com/office/drawing/2014/main" id="{99980E1E-EA0D-EC00-69F4-73FAFB98C4F9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2257425"/>
            <a:ext cx="2729213" cy="3868738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14A6AA-5E83-8960-B04B-E8E1B2851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14675" y="2170113"/>
            <a:ext cx="2773363" cy="3956050"/>
          </a:xfrm>
        </p:spPr>
        <p:txBody>
          <a:bodyPr/>
          <a:lstStyle/>
          <a:p>
            <a:r>
              <a:rPr lang="en-US" dirty="0"/>
              <a:t>This team brought together a wealth of experience, to tackle the complex data from Social Buzz.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904A5F63-F532-DE7A-56DE-75290E6ED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BFE6AB-0E5C-8B58-FA88-3A5788D44374}"/>
              </a:ext>
            </a:extLst>
          </p:cNvPr>
          <p:cNvSpPr/>
          <p:nvPr/>
        </p:nvSpPr>
        <p:spPr>
          <a:xfrm>
            <a:off x="7590502" y="1020993"/>
            <a:ext cx="1833717" cy="158678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9D3701-3825-77BE-59D0-F34382A110F8}"/>
              </a:ext>
            </a:extLst>
          </p:cNvPr>
          <p:cNvSpPr/>
          <p:nvPr/>
        </p:nvSpPr>
        <p:spPr>
          <a:xfrm>
            <a:off x="7590502" y="3011660"/>
            <a:ext cx="1833717" cy="158678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D37BDE-E29D-E873-2A45-EBEDE139C631}"/>
              </a:ext>
            </a:extLst>
          </p:cNvPr>
          <p:cNvSpPr/>
          <p:nvPr/>
        </p:nvSpPr>
        <p:spPr>
          <a:xfrm>
            <a:off x="7636458" y="5033882"/>
            <a:ext cx="1833717" cy="158678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98CC7F4E-D1DD-3244-9503-62A3E4ED4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502" y="2810246"/>
            <a:ext cx="1616815" cy="1586786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Content Placeholder 46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E93D19A6-438D-6A14-1404-C6F5EFF3A2D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/>
          <a:stretch>
            <a:fillRect/>
          </a:stretch>
        </p:blipFill>
        <p:spPr>
          <a:xfrm>
            <a:off x="7553707" y="736412"/>
            <a:ext cx="1690401" cy="1651233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Picture 48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E87E039A-E857-7206-5CF6-C16019D3D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502" y="4725080"/>
            <a:ext cx="1653606" cy="1651233"/>
          </a:xfrm>
          <a:prstGeom prst="ellipse">
            <a:avLst/>
          </a:prstGeom>
          <a:ln w="635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F5C7866-D7B5-C4AC-3E9F-AD01C68C1719}"/>
              </a:ext>
            </a:extLst>
          </p:cNvPr>
          <p:cNvSpPr txBox="1"/>
          <p:nvPr/>
        </p:nvSpPr>
        <p:spPr>
          <a:xfrm>
            <a:off x="9803872" y="1361473"/>
            <a:ext cx="1690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Jahid B </a:t>
            </a:r>
          </a:p>
          <a:p>
            <a:r>
              <a:rPr lang="en-US" sz="1400" dirty="0">
                <a:solidFill>
                  <a:schemeClr val="bg1"/>
                </a:solidFill>
              </a:rPr>
              <a:t>Data Analyst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4BDA68-7480-E098-EA4B-D5821CE4BC1E}"/>
              </a:ext>
            </a:extLst>
          </p:cNvPr>
          <p:cNvSpPr txBox="1"/>
          <p:nvPr/>
        </p:nvSpPr>
        <p:spPr>
          <a:xfrm>
            <a:off x="9826594" y="3011660"/>
            <a:ext cx="2365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Marcus Rampton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Senior Principal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0BAEC8-6A08-C4A1-897B-FAE2FAD503F3}"/>
              </a:ext>
            </a:extLst>
          </p:cNvPr>
          <p:cNvSpPr txBox="1"/>
          <p:nvPr/>
        </p:nvSpPr>
        <p:spPr>
          <a:xfrm>
            <a:off x="9826594" y="5142484"/>
            <a:ext cx="2365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Andrew Fleming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Chef Technical Architect</a:t>
            </a:r>
          </a:p>
        </p:txBody>
      </p:sp>
    </p:spTree>
    <p:extLst>
      <p:ext uri="{BB962C8B-B14F-4D97-AF65-F5344CB8AC3E}">
        <p14:creationId xmlns:p14="http://schemas.microsoft.com/office/powerpoint/2010/main" val="119413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ameo Placeholder 6" descr="Cameo Placeholder&#10;">
            <a:extLst>
              <a:ext uri="{FF2B5EF4-FFF2-40B4-BE49-F238E27FC236}">
                <a16:creationId xmlns:a16="http://schemas.microsoft.com/office/drawing/2014/main" id="{D45934D3-7DBC-88D1-7F10-06FE4016D104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15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2257425"/>
            <a:ext cx="2729213" cy="38687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892F32-189E-29C4-6C10-E64FEC803C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/>
          <a:lstStyle/>
          <a:p>
            <a:fld id="{5D9ACC8A-FA13-47DD-9722-0749C5E70D5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C711EF-C4B1-A5F8-0D5F-205B6D447D42}"/>
              </a:ext>
            </a:extLst>
          </p:cNvPr>
          <p:cNvSpPr txBox="1"/>
          <p:nvPr/>
        </p:nvSpPr>
        <p:spPr>
          <a:xfrm>
            <a:off x="3033252" y="1421350"/>
            <a:ext cx="229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FC9723-EDA1-75E2-C849-2534793A745C}"/>
              </a:ext>
            </a:extLst>
          </p:cNvPr>
          <p:cNvSpPr txBox="1"/>
          <p:nvPr/>
        </p:nvSpPr>
        <p:spPr>
          <a:xfrm>
            <a:off x="376106" y="237333"/>
            <a:ext cx="2480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7FB51-8451-869B-BDAB-E74E9E90F169}"/>
              </a:ext>
            </a:extLst>
          </p:cNvPr>
          <p:cNvSpPr txBox="1"/>
          <p:nvPr/>
        </p:nvSpPr>
        <p:spPr>
          <a:xfrm>
            <a:off x="3667433" y="2458777"/>
            <a:ext cx="16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929875-853C-E531-16D9-634AB703EDFB}"/>
              </a:ext>
            </a:extLst>
          </p:cNvPr>
          <p:cNvSpPr txBox="1"/>
          <p:nvPr/>
        </p:nvSpPr>
        <p:spPr>
          <a:xfrm>
            <a:off x="4436330" y="3347886"/>
            <a:ext cx="174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721D9F-C94F-FCE1-8483-3491B6523E91}"/>
              </a:ext>
            </a:extLst>
          </p:cNvPr>
          <p:cNvSpPr txBox="1"/>
          <p:nvPr/>
        </p:nvSpPr>
        <p:spPr>
          <a:xfrm>
            <a:off x="5330035" y="4191794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5E7655-3D48-B157-7E38-2251C5863881}"/>
              </a:ext>
            </a:extLst>
          </p:cNvPr>
          <p:cNvSpPr txBox="1"/>
          <p:nvPr/>
        </p:nvSpPr>
        <p:spPr>
          <a:xfrm>
            <a:off x="6435212" y="514413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Uncover Insights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9D8AAAD-B28D-3618-F56B-774BA1651472}"/>
              </a:ext>
            </a:extLst>
          </p:cNvPr>
          <p:cNvSpPr/>
          <p:nvPr/>
        </p:nvSpPr>
        <p:spPr>
          <a:xfrm>
            <a:off x="4090606" y="2676456"/>
            <a:ext cx="2438400" cy="52465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5E42CA2-F5CA-0D3E-CAF9-79C444528C1B}"/>
              </a:ext>
            </a:extLst>
          </p:cNvPr>
          <p:cNvSpPr/>
          <p:nvPr/>
        </p:nvSpPr>
        <p:spPr>
          <a:xfrm>
            <a:off x="5007461" y="3618619"/>
            <a:ext cx="2438400" cy="52465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D937DDB-B682-BBCE-D40C-AF38A0C313F7}"/>
              </a:ext>
            </a:extLst>
          </p:cNvPr>
          <p:cNvSpPr/>
          <p:nvPr/>
        </p:nvSpPr>
        <p:spPr>
          <a:xfrm>
            <a:off x="3285770" y="1646894"/>
            <a:ext cx="2438400" cy="52465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310B457-F731-51AF-EF91-5D00297A8857}"/>
              </a:ext>
            </a:extLst>
          </p:cNvPr>
          <p:cNvSpPr/>
          <p:nvPr/>
        </p:nvSpPr>
        <p:spPr>
          <a:xfrm>
            <a:off x="5869553" y="4430502"/>
            <a:ext cx="2438400" cy="52465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104D315-2FBB-E013-AA00-8B25A687358E}"/>
              </a:ext>
            </a:extLst>
          </p:cNvPr>
          <p:cNvSpPr/>
          <p:nvPr/>
        </p:nvSpPr>
        <p:spPr>
          <a:xfrm>
            <a:off x="6878064" y="5409586"/>
            <a:ext cx="2438400" cy="52465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ipe dir="r"/>
      </p:transition>
    </mc:Choice>
    <mc:Fallback xmlns="">
      <p:transition spd="slow"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CBEA10-6149-77B6-9AF4-6CC89EC3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68" y="257846"/>
            <a:ext cx="5038923" cy="1793183"/>
          </a:xfrm>
        </p:spPr>
        <p:txBody>
          <a:bodyPr anchor="ctr">
            <a:normAutofit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1D1EE-DCDC-FA5E-4D79-BDBC15E8F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5D9ACC8A-FA13-47DD-9722-0749C5E70D5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Cameo Placeholder 5" descr="Cameo Placeholder&#10;">
            <a:extLst>
              <a:ext uri="{FF2B5EF4-FFF2-40B4-BE49-F238E27FC236}">
                <a16:creationId xmlns:a16="http://schemas.microsoft.com/office/drawing/2014/main" id="{47A955EA-29C6-9B20-E3C8-1D6B59A1FCB7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32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6541" y="734536"/>
            <a:ext cx="4841419" cy="3001296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CB3A7C9-B36B-2DEF-10D3-D9B5B64E75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2876"/>
              </p:ext>
            </p:extLst>
          </p:nvPr>
        </p:nvGraphicFramePr>
        <p:xfrm>
          <a:off x="300703" y="1692958"/>
          <a:ext cx="6218083" cy="3783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2656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meo Placeholder 5" descr="Cameo Placeholder&#10;">
            <a:extLst>
              <a:ext uri="{FF2B5EF4-FFF2-40B4-BE49-F238E27FC236}">
                <a16:creationId xmlns:a16="http://schemas.microsoft.com/office/drawing/2014/main" id="{C90AA50B-71AB-3866-403A-D63D2ACDA5A5}"/>
              </a:ext>
            </a:extLst>
          </p:cNvPr>
          <p:cNvPicPr>
            <a:picLocks noGrp="1"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>
            <p:ph type="media" sz="quarter" idx="17">
              <p:extLst>
                <p:ext uri="{56F484CC-4922-43CF-B6FB-B326C6A72FC8}">
                  <p232:phTypeExt xmlns:p232="http://schemas.microsoft.com/office/powerpoint/2023/02/main">
                    <p232:type>
                      <p232:cameo/>
                    </p232:type>
                  </p232:phTypeExt>
                </p:ext>
              </p:extLst>
            </p:ph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4632" y="2944368"/>
            <a:ext cx="5572125" cy="34290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37B4A-80EE-7FB5-8210-18FABFBB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547" y="0"/>
            <a:ext cx="7602453" cy="6858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/>
              <a:t>ANALYSIS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Animal &amp; Science: Reflecting a strong preference for real-life and factual content.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Healthy Eating: Food-related content, especially healthy eating ranks highly  indicating a significant interest in wellness and nutrition.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Technology &amp; Gadgets: Showcasing the latest in tech and innovations.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Travel &amp; Adventure: Capturing the imagination of users with stunning travel stories and tips.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Lifestyle &amp; Fashion: Highlighting trends and styles that engage a wide audience</a:t>
            </a:r>
            <a:r>
              <a:rPr lang="en-US" sz="2200"/>
              <a:t>.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288DB-AA13-3CB8-1155-A6808F0D0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00704" y="6363813"/>
            <a:ext cx="594564" cy="256854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5D9ACC8A-FA13-47DD-9722-0749C5E70D5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7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56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790323_Win32_SL_V6" id="{4582FF63-579D-46B8-A9FC-4C6C00E9194E}" vid="{B44E2BF2-2B75-4EA4-B623-FB53B4E05F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AB6A67-53DA-4D6D-B0E9-070152429ED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AA177DA-BD52-485F-87CD-C3355BCF7A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131CEA-871F-458E-AC6B-EA97A04446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Cameo all-hands presentation</Template>
  <TotalTime>206</TotalTime>
  <Words>943</Words>
  <Application>Microsoft Office PowerPoint</Application>
  <PresentationFormat>Widescreen</PresentationFormat>
  <Paragraphs>166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 Light</vt:lpstr>
      <vt:lpstr>Calibri</vt:lpstr>
      <vt:lpstr>Posterama</vt:lpstr>
      <vt:lpstr>Wingdings</vt:lpstr>
      <vt:lpstr>Custom</vt:lpstr>
      <vt:lpstr>Content Champion  The five most popular categories on social buzz revealed</vt:lpstr>
      <vt:lpstr>Agenda</vt:lpstr>
      <vt:lpstr>PowerPoint Presentation</vt:lpstr>
      <vt:lpstr>  Problems</vt:lpstr>
      <vt:lpstr>Analytics team </vt:lpstr>
      <vt:lpstr>PowerPoint Presentation</vt:lpstr>
      <vt:lpstr>PowerPoint Presentation</vt:lpstr>
      <vt:lpstr>Insights</vt:lpstr>
      <vt:lpstr>ANALYSIS Animal &amp; Science: Reflecting a strong preference for real-life and factual content. Healthy Eating: Food-related content, especially healthy eating ranks highly  indicating a significant interest in wellness and nutrition. Technology &amp; Gadgets: Showcasing the latest in tech and innovations. Travel &amp; Adventure: Capturing the imagination of users with stunning travel stories and tips. Lifestyle &amp; Fashion: Highlighting trends and styles that engage a wide audience.</vt:lpstr>
      <vt:lpstr>PowerPoint Presentation</vt:lpstr>
      <vt:lpstr>In summery</vt:lpstr>
      <vt:lpstr>INSIGHTS Our comprehensive analysis showcases a variety of interests: Animal &amp; Science for factual content,  Healthy Eating for nutrition,  Technology &amp; Gadgets for innovations,  Travel &amp; Adventure for inspiring tips and stories,  and Lifestyle &amp; Fashion for the latest trends.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Jahid Bhuiyan</dc:creator>
  <cp:lastModifiedBy>Jahid Bhuiyan</cp:lastModifiedBy>
  <cp:revision>24</cp:revision>
  <dcterms:created xsi:type="dcterms:W3CDTF">2024-07-23T14:13:50Z</dcterms:created>
  <dcterms:modified xsi:type="dcterms:W3CDTF">2024-07-23T21:59:46Z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